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0" r:id="rId2"/>
    <p:sldId id="261" r:id="rId3"/>
    <p:sldId id="308" r:id="rId4"/>
    <p:sldId id="262" r:id="rId5"/>
    <p:sldId id="263" r:id="rId6"/>
    <p:sldId id="270" r:id="rId7"/>
    <p:sldId id="309" r:id="rId8"/>
    <p:sldId id="264" r:id="rId9"/>
    <p:sldId id="276" r:id="rId10"/>
    <p:sldId id="284" r:id="rId11"/>
    <p:sldId id="285" r:id="rId12"/>
    <p:sldId id="273" r:id="rId13"/>
    <p:sldId id="286" r:id="rId14"/>
    <p:sldId id="272" r:id="rId15"/>
    <p:sldId id="287" r:id="rId16"/>
    <p:sldId id="275" r:id="rId17"/>
    <p:sldId id="288" r:id="rId18"/>
    <p:sldId id="283" r:id="rId19"/>
    <p:sldId id="289" r:id="rId20"/>
    <p:sldId id="280" r:id="rId21"/>
    <p:sldId id="290" r:id="rId22"/>
    <p:sldId id="282" r:id="rId23"/>
    <p:sldId id="291" r:id="rId24"/>
    <p:sldId id="279" r:id="rId25"/>
    <p:sldId id="292" r:id="rId26"/>
    <p:sldId id="274" r:id="rId27"/>
    <p:sldId id="293" r:id="rId28"/>
    <p:sldId id="278" r:id="rId29"/>
    <p:sldId id="294" r:id="rId30"/>
    <p:sldId id="277" r:id="rId31"/>
    <p:sldId id="314" r:id="rId32"/>
    <p:sldId id="295" r:id="rId33"/>
    <p:sldId id="312" r:id="rId34"/>
    <p:sldId id="313" r:id="rId35"/>
    <p:sldId id="311" r:id="rId36"/>
    <p:sldId id="304" r:id="rId37"/>
    <p:sldId id="296" r:id="rId38"/>
    <p:sldId id="297" r:id="rId39"/>
    <p:sldId id="298" r:id="rId40"/>
    <p:sldId id="299" r:id="rId41"/>
    <p:sldId id="301" r:id="rId42"/>
    <p:sldId id="310" r:id="rId43"/>
    <p:sldId id="300" r:id="rId44"/>
    <p:sldId id="302" r:id="rId45"/>
    <p:sldId id="30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민성" initials="최민" lastIdx="2" clrIdx="0">
    <p:extLst>
      <p:ext uri="{19B8F6BF-5375-455C-9EA6-DF929625EA0E}">
        <p15:presenceInfo xmlns:p15="http://schemas.microsoft.com/office/powerpoint/2012/main" userId="0dd1e5b23baeaa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C9C9C9"/>
    <a:srgbClr val="ADB9CA"/>
    <a:srgbClr val="2F5597"/>
    <a:srgbClr val="F2F2F2"/>
    <a:srgbClr val="4472C4"/>
    <a:srgbClr val="FA06CC"/>
    <a:srgbClr val="E5FC0C"/>
    <a:srgbClr val="44546A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8" autoAdjust="0"/>
    <p:restoredTop sz="94660"/>
  </p:normalViewPr>
  <p:slideViewPr>
    <p:cSldViewPr snapToGrid="0">
      <p:cViewPr varScale="1">
        <p:scale>
          <a:sx n="95" d="100"/>
          <a:sy n="95" d="100"/>
        </p:scale>
        <p:origin x="660" y="8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92D050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신곡동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86915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4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호원동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68944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44546A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의정부동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67655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E5FC0C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장암동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19471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7030A0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낙양동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78876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4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산곡동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50140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4472C4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고산동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50140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00FFFF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baseline="0"/>
                      <a:t>용현동</a:t>
                    </a:r>
                    <a:r>
                      <a:rPr lang="ko-KR" altLang="en-US" baseline="0" dirty="0"/>
                      <a:t>
</a:t>
                    </a:r>
                    <a:fld id="{3E69741B-94B8-41F8-8AD2-DCD07631EFCD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용현동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79362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rgbClr val="800000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자금동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26478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녹양동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20469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4.4661450996663084E-2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가능동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323248836637716"/>
          <c:y val="0.12799486921068304"/>
          <c:w val="0.38769308565253785"/>
          <c:h val="0.72164704445157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0EA-46BE-91F2-6F855C0C396B}"/>
              </c:ext>
            </c:extLst>
          </c:dPt>
          <c:dPt>
            <c:idx val="1"/>
            <c:bubble3D val="0"/>
            <c:explosion val="26"/>
            <c:spPr>
              <a:solidFill>
                <a:schemeClr val="accent4">
                  <a:lumMod val="75000"/>
                </a:schemeClr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EA-46BE-91F2-6F855C0C396B}"/>
              </c:ext>
            </c:extLst>
          </c:dPt>
          <c:dLbls>
            <c:dLbl>
              <c:idx val="0"/>
              <c:layout>
                <c:manualLayout>
                  <c:x val="-0.1169430732726508"/>
                  <c:y val="-0.2720006721278475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A-46BE-91F2-6F855C0C39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의정부</c:v>
                </c:pt>
                <c:pt idx="1">
                  <c:v>민락동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463353</c:v>
                </c:pt>
                <c:pt idx="1">
                  <c:v>78876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EA-46BE-91F2-6F855C0C39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F5DCC-B571-4213-AB54-B6BFCEE7BB77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3D63BF35-DB1E-4607-9516-669B97B54369}">
      <dgm:prSet phldrT="[텍스트]"/>
      <dgm:spPr/>
      <dgm:t>
        <a:bodyPr/>
        <a:lstStyle/>
        <a:p>
          <a:pPr latinLnBrk="1"/>
          <a:r>
            <a:rPr lang="ko-KR" altLang="en-US" b="1" dirty="0"/>
            <a:t>데이터 </a:t>
          </a:r>
          <a:r>
            <a:rPr lang="ko-KR" altLang="en-US" b="1" dirty="0" err="1"/>
            <a:t>전처리</a:t>
          </a:r>
          <a:endParaRPr lang="ko-KR" altLang="en-US" b="1" dirty="0"/>
        </a:p>
      </dgm:t>
    </dgm:pt>
    <dgm:pt modelId="{0CD73B9E-D932-4BED-B129-3240001A7F9B}" type="par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537769B6-E364-42A0-8208-16ED3A38AEC4}" type="sib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2F64ED5E-1C9C-4F6A-B8B0-2A29E3FB74BB}">
      <dgm:prSet custT="1"/>
      <dgm:spPr/>
      <dgm:t>
        <a:bodyPr/>
        <a:lstStyle/>
        <a:p>
          <a:pPr latinLnBrk="1"/>
          <a:r>
            <a:rPr lang="en-US" altLang="ko-KR" sz="1800" dirty="0"/>
            <a:t>‘</a:t>
          </a:r>
          <a:r>
            <a:rPr lang="en-US" altLang="ko-KR" sz="1800" dirty="0" err="1"/>
            <a:t>pd.to_datetime</a:t>
          </a:r>
          <a:r>
            <a:rPr lang="en-US" altLang="ko-KR" sz="1800" dirty="0"/>
            <a:t>()’</a:t>
          </a:r>
          <a:r>
            <a:rPr lang="ko-KR" altLang="en-US" sz="1800" b="0" i="0" dirty="0"/>
            <a:t> 사용</a:t>
          </a:r>
          <a:r>
            <a:rPr lang="en-US" altLang="ko-KR" sz="1800" b="0" i="0" dirty="0"/>
            <a:t>, '</a:t>
          </a:r>
          <a:r>
            <a:rPr lang="ko-KR" altLang="en-US" sz="1800" b="0" i="0" dirty="0" err="1"/>
            <a:t>계약년월</a:t>
          </a:r>
          <a:r>
            <a:rPr lang="en-US" altLang="ko-KR" sz="1800" b="0" i="0" dirty="0"/>
            <a:t>' </a:t>
          </a:r>
          <a:r>
            <a:rPr lang="ko-KR" altLang="en-US" sz="1800" b="0" i="0" dirty="0"/>
            <a:t>열의 값을 </a:t>
          </a:r>
          <a:r>
            <a:rPr lang="ko-KR" altLang="en-US" sz="1800" b="0" i="0" dirty="0" err="1"/>
            <a:t>년월</a:t>
          </a:r>
          <a:r>
            <a:rPr lang="ko-KR" altLang="en-US" sz="1800" b="0" i="0" dirty="0"/>
            <a:t> 형식으로 변환</a:t>
          </a:r>
          <a:endParaRPr lang="ko-KR" altLang="en-US" sz="1800" dirty="0"/>
        </a:p>
      </dgm:t>
    </dgm:pt>
    <dgm:pt modelId="{AE847F58-DADD-4AA3-9FEF-93CAC5792E69}" type="par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6CDD24FD-1731-4D6F-907B-033534C27797}" type="sib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C7A03D88-D551-4889-88ED-CFA06601211B}">
      <dgm:prSet custT="1"/>
      <dgm:spPr/>
      <dgm:t>
        <a:bodyPr/>
        <a:lstStyle/>
        <a:p>
          <a:pPr latinLnBrk="1"/>
          <a:r>
            <a:rPr lang="ko-KR" altLang="en-US" sz="1800" b="0" i="0" dirty="0"/>
            <a:t>함수를 사용하여 문자열을 숫자로 변환 </a:t>
          </a:r>
          <a:r>
            <a:rPr lang="en-US" altLang="ko-KR" sz="1800" b="0" i="0" dirty="0"/>
            <a:t>/ </a:t>
          </a:r>
          <a:r>
            <a:rPr lang="ko-KR" altLang="en-US" sz="1800" b="0" i="0" dirty="0"/>
            <a:t>실패한 경우 </a:t>
          </a:r>
          <a:r>
            <a:rPr lang="en-US" altLang="ko-KR" sz="1800" b="0" i="0" dirty="0" err="1"/>
            <a:t>NaN</a:t>
          </a:r>
          <a:r>
            <a:rPr lang="en-US" altLang="ko-KR" sz="1800" b="0" i="0" dirty="0"/>
            <a:t> </a:t>
          </a:r>
          <a:r>
            <a:rPr lang="ko-KR" altLang="en-US" sz="1800" b="0" i="0" dirty="0"/>
            <a:t>으로 대체</a:t>
          </a:r>
          <a:endParaRPr lang="ko-KR" altLang="en-US" sz="1800" dirty="0"/>
        </a:p>
      </dgm:t>
    </dgm:pt>
    <dgm:pt modelId="{FA6CF9A0-5488-42FC-8BDE-1081A7519A30}" type="parTrans" cxnId="{955B3024-8308-41F8-A90C-31EF9AF02174}">
      <dgm:prSet/>
      <dgm:spPr/>
      <dgm:t>
        <a:bodyPr/>
        <a:lstStyle/>
        <a:p>
          <a:pPr latinLnBrk="1"/>
          <a:endParaRPr lang="ko-KR" altLang="en-US"/>
        </a:p>
      </dgm:t>
    </dgm:pt>
    <dgm:pt modelId="{A29A4DF2-5CFA-4D23-92D4-4F0700CD3CBA}" type="sibTrans" cxnId="{955B3024-8308-41F8-A90C-31EF9AF02174}">
      <dgm:prSet/>
      <dgm:spPr/>
      <dgm:t>
        <a:bodyPr/>
        <a:lstStyle/>
        <a:p>
          <a:pPr latinLnBrk="1"/>
          <a:endParaRPr lang="ko-KR" altLang="en-US"/>
        </a:p>
      </dgm:t>
    </dgm:pt>
    <dgm:pt modelId="{19F36C02-A5ED-42ED-82F0-0A35AB128BA4}">
      <dgm:prSet phldrT="[텍스트]"/>
      <dgm:spPr/>
      <dgm:t>
        <a:bodyPr/>
        <a:lstStyle/>
        <a:p>
          <a:pPr latinLnBrk="1"/>
          <a:r>
            <a:rPr lang="ko-KR" altLang="en-US" b="1" dirty="0"/>
            <a:t>더미 변수 변환</a:t>
          </a:r>
        </a:p>
      </dgm:t>
    </dgm:pt>
    <dgm:pt modelId="{EE668B59-1BE6-4388-B38B-8702B11CFAEB}" type="sib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31128969-2655-497D-BA2F-293A50AAEDD6}" type="par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D462E375-4D52-4BAA-B5A9-AE767E99A7B2}">
      <dgm:prSet custT="1"/>
      <dgm:spPr/>
      <dgm:t>
        <a:bodyPr/>
        <a:lstStyle/>
        <a:p>
          <a:pPr latinLnBrk="1"/>
          <a:r>
            <a:rPr lang="en-US" altLang="ko-KR" sz="1800" b="0" i="0" dirty="0"/>
            <a:t>‘</a:t>
          </a:r>
          <a:r>
            <a:rPr lang="en-US" altLang="ko-KR" sz="1800" b="0" i="0" dirty="0" err="1"/>
            <a:t>pd.get_dummies</a:t>
          </a:r>
          <a:r>
            <a:rPr lang="en-US" altLang="ko-KR" sz="1800" b="0" i="0" dirty="0"/>
            <a:t>()’ </a:t>
          </a:r>
          <a:r>
            <a:rPr lang="ko-KR" altLang="en-US" sz="1800" b="0" i="0" dirty="0"/>
            <a:t>함수를 사용하여 원</a:t>
          </a:r>
          <a:r>
            <a:rPr lang="en-US" altLang="ko-KR" sz="1800" b="0" i="0" dirty="0"/>
            <a:t>-</a:t>
          </a:r>
          <a:r>
            <a:rPr lang="ko-KR" altLang="en-US" sz="1800" b="0" i="0" dirty="0"/>
            <a:t>핫 인코딩</a:t>
          </a:r>
          <a:r>
            <a:rPr lang="en-US" altLang="ko-KR" sz="1800" b="0" i="0" dirty="0"/>
            <a:t>(</a:t>
          </a:r>
          <a:r>
            <a:rPr lang="ko-KR" altLang="en-US" sz="1800" b="0" i="0" dirty="0"/>
            <a:t>숫자형식</a:t>
          </a:r>
          <a:r>
            <a:rPr lang="en-US" altLang="ko-KR" sz="1800" b="0" i="0" dirty="0"/>
            <a:t>)</a:t>
          </a:r>
          <a:endParaRPr lang="ko-KR" altLang="en-US" sz="1800" dirty="0"/>
        </a:p>
      </dgm:t>
    </dgm:pt>
    <dgm:pt modelId="{E30BB7F9-6614-4FE2-A06A-26FC87B8BFA5}" type="sib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DA71646D-9FA5-4F7B-B408-2B74155A9E13}" type="par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FF54A346-0907-4A89-A936-BD090D6B77C9}">
      <dgm:prSet custT="1"/>
      <dgm:spPr/>
      <dgm:t>
        <a:bodyPr/>
        <a:lstStyle/>
        <a:p>
          <a:pPr latinLnBrk="1"/>
          <a:r>
            <a:rPr lang="ko-KR" altLang="en-US" sz="1800" b="0" i="0" dirty="0"/>
            <a:t>전용면적</a:t>
          </a:r>
          <a:r>
            <a:rPr lang="en-US" altLang="ko-KR" sz="1800" b="0" i="0" dirty="0"/>
            <a:t>(㎡)＇, ＇</a:t>
          </a:r>
          <a:r>
            <a:rPr lang="ko-KR" altLang="en-US" sz="1800" b="0" i="0" dirty="0"/>
            <a:t>층</a:t>
          </a:r>
          <a:r>
            <a:rPr lang="en-US" altLang="ko-KR" sz="1800" b="0" i="0" dirty="0"/>
            <a:t>＇, ＇</a:t>
          </a:r>
          <a:r>
            <a:rPr lang="ko-KR" altLang="en-US" sz="1800" b="0" i="0" dirty="0" err="1"/>
            <a:t>건축년도</a:t>
          </a:r>
          <a:r>
            <a:rPr lang="en-US" altLang="ko-KR" sz="1800" b="0" i="0" dirty="0"/>
            <a:t>＇ </a:t>
          </a:r>
          <a:r>
            <a:rPr lang="ko-KR" altLang="en-US" sz="1800" b="0" i="0" dirty="0"/>
            <a:t>열을 새로운 데이터프레임 추가</a:t>
          </a:r>
          <a:endParaRPr lang="ko-KR" altLang="en-US" sz="1800" dirty="0"/>
        </a:p>
      </dgm:t>
    </dgm:pt>
    <dgm:pt modelId="{5ABE873C-C73A-4F58-B26B-4AD2E7D84476}" type="sibTrans" cxnId="{31DA82B1-B1B6-4BBD-B888-1D41D1946EC0}">
      <dgm:prSet/>
      <dgm:spPr/>
      <dgm:t>
        <a:bodyPr/>
        <a:lstStyle/>
        <a:p>
          <a:pPr latinLnBrk="1"/>
          <a:endParaRPr lang="ko-KR" altLang="en-US"/>
        </a:p>
      </dgm:t>
    </dgm:pt>
    <dgm:pt modelId="{2687157B-B24C-4BFC-9203-8D74D1A080B0}" type="parTrans" cxnId="{31DA82B1-B1B6-4BBD-B888-1D41D1946EC0}">
      <dgm:prSet/>
      <dgm:spPr/>
      <dgm:t>
        <a:bodyPr/>
        <a:lstStyle/>
        <a:p>
          <a:pPr latinLnBrk="1"/>
          <a:endParaRPr lang="ko-KR" altLang="en-US"/>
        </a:p>
      </dgm:t>
    </dgm:pt>
    <dgm:pt modelId="{6F19F62C-A6B4-4DAF-8D64-FA8BAE5D1983}">
      <dgm:prSet custT="1"/>
      <dgm:spPr/>
      <dgm:t>
        <a:bodyPr/>
        <a:lstStyle/>
        <a:p>
          <a:pPr latinLnBrk="1"/>
          <a:r>
            <a:rPr lang="ko-KR" altLang="en-US" sz="1800" b="0" i="0" dirty="0"/>
            <a:t>중복되는 열 이름 처리 → </a:t>
          </a:r>
          <a:r>
            <a:rPr lang="en-US" altLang="ko-KR" sz="1800" b="0" i="0" dirty="0"/>
            <a:t>‘</a:t>
          </a:r>
          <a:r>
            <a:rPr lang="en-US" altLang="ko-KR" sz="1800" b="0" i="0" dirty="0" err="1"/>
            <a:t>X_encoded</a:t>
          </a:r>
          <a:r>
            <a:rPr lang="en-US" altLang="ko-KR" sz="1800" b="0" i="0" dirty="0"/>
            <a:t>’</a:t>
          </a:r>
          <a:r>
            <a:rPr lang="ko-KR" altLang="en-US" sz="1800" b="0" i="0" dirty="0"/>
            <a:t> 중복 열 제거</a:t>
          </a:r>
          <a:endParaRPr lang="ko-KR" altLang="en-US" sz="1800" dirty="0"/>
        </a:p>
      </dgm:t>
    </dgm:pt>
    <dgm:pt modelId="{E3B38D63-DB2A-4DF7-8613-A6739E30D62D}" type="sibTrans" cxnId="{9EFF126F-ED76-40A0-AE7D-0D5608A005CE}">
      <dgm:prSet/>
      <dgm:spPr/>
      <dgm:t>
        <a:bodyPr/>
        <a:lstStyle/>
        <a:p>
          <a:pPr latinLnBrk="1"/>
          <a:endParaRPr lang="ko-KR" altLang="en-US"/>
        </a:p>
      </dgm:t>
    </dgm:pt>
    <dgm:pt modelId="{1209E79E-A73E-40A7-8BB9-B538C33EA14A}" type="parTrans" cxnId="{9EFF126F-ED76-40A0-AE7D-0D5608A005CE}">
      <dgm:prSet/>
      <dgm:spPr/>
      <dgm:t>
        <a:bodyPr/>
        <a:lstStyle/>
        <a:p>
          <a:pPr latinLnBrk="1"/>
          <a:endParaRPr lang="ko-KR" altLang="en-US"/>
        </a:p>
      </dgm:t>
    </dgm:pt>
    <dgm:pt modelId="{353BA04E-6F24-46D5-9B58-7E862D316413}">
      <dgm:prSet custT="1"/>
      <dgm:spPr/>
      <dgm:t>
        <a:bodyPr/>
        <a:lstStyle/>
        <a:p>
          <a:pPr latinLnBrk="1"/>
          <a:r>
            <a:rPr lang="ko-KR" altLang="en-US" sz="1800" b="0" i="0" dirty="0"/>
            <a:t>회귀모델 </a:t>
          </a:r>
          <a:r>
            <a:rPr lang="en-US" altLang="ko-KR" sz="1800" b="0" i="0" dirty="0"/>
            <a:t>  </a:t>
          </a:r>
          <a:endParaRPr lang="ko-KR" altLang="en-US" sz="1800" dirty="0"/>
        </a:p>
      </dgm:t>
    </dgm:pt>
    <dgm:pt modelId="{62DC8984-3536-4213-84FC-6F6D5F68609B}" type="sib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1A748937-8CFC-472F-93E8-42DFED8665B1}" type="par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7D297636-01DA-4FEC-B747-A8F03742E0F2}">
      <dgm:prSet custT="1"/>
      <dgm:spPr/>
      <dgm:t>
        <a:bodyPr/>
        <a:lstStyle/>
        <a:p>
          <a:pPr latinLnBrk="1"/>
          <a:r>
            <a:rPr lang="ko-KR" altLang="en-US" sz="1800" dirty="0"/>
            <a:t>선형 회귀 모델 </a:t>
          </a:r>
        </a:p>
      </dgm:t>
    </dgm:pt>
    <dgm:pt modelId="{CADC316D-BA96-4841-9550-FA7425F52D5C}" type="sibTrans" cxnId="{7F66A71D-8000-4F53-8B3D-D6394EF1EA27}">
      <dgm:prSet/>
      <dgm:spPr/>
      <dgm:t>
        <a:bodyPr/>
        <a:lstStyle/>
        <a:p>
          <a:pPr latinLnBrk="1"/>
          <a:endParaRPr lang="ko-KR" altLang="en-US"/>
        </a:p>
      </dgm:t>
    </dgm:pt>
    <dgm:pt modelId="{3CF56B71-1D56-4477-92AE-7A89099055C5}" type="parTrans" cxnId="{7F66A71D-8000-4F53-8B3D-D6394EF1EA27}">
      <dgm:prSet/>
      <dgm:spPr/>
      <dgm:t>
        <a:bodyPr/>
        <a:lstStyle/>
        <a:p>
          <a:pPr latinLnBrk="1"/>
          <a:endParaRPr lang="ko-KR" altLang="en-US"/>
        </a:p>
      </dgm:t>
    </dgm:pt>
    <dgm:pt modelId="{25D678C2-CAC4-406D-9C78-E8FB3C8AF341}">
      <dgm:prSet custT="1"/>
      <dgm:spPr/>
      <dgm:t>
        <a:bodyPr/>
        <a:lstStyle/>
        <a:p>
          <a:pPr latinLnBrk="1"/>
          <a:r>
            <a:rPr lang="ko-KR" altLang="en-US" sz="1800" dirty="0"/>
            <a:t>랜덤 포레스트 회귀 모델</a:t>
          </a:r>
        </a:p>
      </dgm:t>
    </dgm:pt>
    <dgm:pt modelId="{5BCCE3DA-7FFA-4D31-AA87-6E72D7586AA4}" type="parTrans" cxnId="{196F7382-ED97-499C-BEF8-BD2291AB2A10}">
      <dgm:prSet/>
      <dgm:spPr/>
      <dgm:t>
        <a:bodyPr/>
        <a:lstStyle/>
        <a:p>
          <a:pPr latinLnBrk="1"/>
          <a:endParaRPr lang="ko-KR" altLang="en-US"/>
        </a:p>
      </dgm:t>
    </dgm:pt>
    <dgm:pt modelId="{82DF2C41-D96F-4182-B874-C5797E2FE9E9}" type="sibTrans" cxnId="{196F7382-ED97-499C-BEF8-BD2291AB2A10}">
      <dgm:prSet/>
      <dgm:spPr/>
      <dgm:t>
        <a:bodyPr/>
        <a:lstStyle/>
        <a:p>
          <a:pPr latinLnBrk="1"/>
          <a:endParaRPr lang="ko-KR" altLang="en-US"/>
        </a:p>
      </dgm:t>
    </dgm:pt>
    <dgm:pt modelId="{47FBF868-B53B-4DFF-A468-2B6A5CB58F87}" type="pres">
      <dgm:prSet presAssocID="{710F5DCC-B571-4213-AB54-B6BFCEE7BB77}" presName="linear" presStyleCnt="0">
        <dgm:presLayoutVars>
          <dgm:dir/>
          <dgm:animLvl val="lvl"/>
          <dgm:resizeHandles val="exact"/>
        </dgm:presLayoutVars>
      </dgm:prSet>
      <dgm:spPr/>
    </dgm:pt>
    <dgm:pt modelId="{A4408AC1-51D7-4750-B1B8-C62276A60CC1}" type="pres">
      <dgm:prSet presAssocID="{3D63BF35-DB1E-4607-9516-669B97B54369}" presName="parentLin" presStyleCnt="0"/>
      <dgm:spPr/>
    </dgm:pt>
    <dgm:pt modelId="{F1D4521E-C659-499C-82F7-0DBFBEE97EDB}" type="pres">
      <dgm:prSet presAssocID="{3D63BF35-DB1E-4607-9516-669B97B54369}" presName="parentLeftMargin" presStyleLbl="node1" presStyleIdx="0" presStyleCnt="3"/>
      <dgm:spPr/>
    </dgm:pt>
    <dgm:pt modelId="{2CD5FB48-F899-42A8-B639-FD5FE4306955}" type="pres">
      <dgm:prSet presAssocID="{3D63BF35-DB1E-4607-9516-669B97B543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8998D5-D2FF-44F8-B772-265D87837081}" type="pres">
      <dgm:prSet presAssocID="{3D63BF35-DB1E-4607-9516-669B97B54369}" presName="negativeSpace" presStyleCnt="0"/>
      <dgm:spPr/>
    </dgm:pt>
    <dgm:pt modelId="{C793D577-E7F3-45EB-8B23-00C65CDD09CF}" type="pres">
      <dgm:prSet presAssocID="{3D63BF35-DB1E-4607-9516-669B97B54369}" presName="childText" presStyleLbl="conFgAcc1" presStyleIdx="0" presStyleCnt="3">
        <dgm:presLayoutVars>
          <dgm:bulletEnabled val="1"/>
        </dgm:presLayoutVars>
      </dgm:prSet>
      <dgm:spPr/>
    </dgm:pt>
    <dgm:pt modelId="{09C40A5E-744F-41D4-9DAB-E67A6B0B05AE}" type="pres">
      <dgm:prSet presAssocID="{537769B6-E364-42A0-8208-16ED3A38AEC4}" presName="spaceBetweenRectangles" presStyleCnt="0"/>
      <dgm:spPr/>
    </dgm:pt>
    <dgm:pt modelId="{AE5AE0AD-8DD7-4615-BC32-568BB552F598}" type="pres">
      <dgm:prSet presAssocID="{19F36C02-A5ED-42ED-82F0-0A35AB128BA4}" presName="parentLin" presStyleCnt="0"/>
      <dgm:spPr/>
    </dgm:pt>
    <dgm:pt modelId="{1F067296-9404-4327-B6BF-D2B2B45520AA}" type="pres">
      <dgm:prSet presAssocID="{19F36C02-A5ED-42ED-82F0-0A35AB128BA4}" presName="parentLeftMargin" presStyleLbl="node1" presStyleIdx="0" presStyleCnt="3"/>
      <dgm:spPr/>
    </dgm:pt>
    <dgm:pt modelId="{99498E8C-1194-4F39-B12F-F7612DCC957E}" type="pres">
      <dgm:prSet presAssocID="{19F36C02-A5ED-42ED-82F0-0A35AB128B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08000A-C020-4327-A2C8-E25C1BEECBC7}" type="pres">
      <dgm:prSet presAssocID="{19F36C02-A5ED-42ED-82F0-0A35AB128BA4}" presName="negativeSpace" presStyleCnt="0"/>
      <dgm:spPr/>
    </dgm:pt>
    <dgm:pt modelId="{EB2362A9-226E-4926-AC09-2FB55A2B1F67}" type="pres">
      <dgm:prSet presAssocID="{19F36C02-A5ED-42ED-82F0-0A35AB128BA4}" presName="childText" presStyleLbl="conFgAcc1" presStyleIdx="1" presStyleCnt="3">
        <dgm:presLayoutVars>
          <dgm:bulletEnabled val="1"/>
        </dgm:presLayoutVars>
      </dgm:prSet>
      <dgm:spPr/>
    </dgm:pt>
    <dgm:pt modelId="{DEF24EBB-5608-4D89-AB57-1E34AC7549BA}" type="pres">
      <dgm:prSet presAssocID="{EE668B59-1BE6-4388-B38B-8702B11CFAEB}" presName="spaceBetweenRectangles" presStyleCnt="0"/>
      <dgm:spPr/>
    </dgm:pt>
    <dgm:pt modelId="{54215A2A-7437-4191-A420-A96AB5AE662C}" type="pres">
      <dgm:prSet presAssocID="{353BA04E-6F24-46D5-9B58-7E862D316413}" presName="parentLin" presStyleCnt="0"/>
      <dgm:spPr/>
    </dgm:pt>
    <dgm:pt modelId="{99CFA8C5-6A2F-49C6-9E91-A1D55289DBB7}" type="pres">
      <dgm:prSet presAssocID="{353BA04E-6F24-46D5-9B58-7E862D316413}" presName="parentLeftMargin" presStyleLbl="node1" presStyleIdx="1" presStyleCnt="3"/>
      <dgm:spPr/>
    </dgm:pt>
    <dgm:pt modelId="{256C6904-F404-4BEA-AA18-C318D22FB801}" type="pres">
      <dgm:prSet presAssocID="{353BA04E-6F24-46D5-9B58-7E862D31641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140CD2A-296F-49C7-9D5D-46C1EC782CFB}" type="pres">
      <dgm:prSet presAssocID="{353BA04E-6F24-46D5-9B58-7E862D316413}" presName="negativeSpace" presStyleCnt="0"/>
      <dgm:spPr/>
    </dgm:pt>
    <dgm:pt modelId="{3F403A2C-31B2-4D42-B474-8BCAD4D99B6F}" type="pres">
      <dgm:prSet presAssocID="{353BA04E-6F24-46D5-9B58-7E862D31641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F66A71D-8000-4F53-8B3D-D6394EF1EA27}" srcId="{353BA04E-6F24-46D5-9B58-7E862D316413}" destId="{7D297636-01DA-4FEC-B747-A8F03742E0F2}" srcOrd="0" destOrd="0" parTransId="{3CF56B71-1D56-4477-92AE-7A89099055C5}" sibTransId="{CADC316D-BA96-4841-9550-FA7425F52D5C}"/>
    <dgm:cxn modelId="{955B3024-8308-41F8-A90C-31EF9AF02174}" srcId="{3D63BF35-DB1E-4607-9516-669B97B54369}" destId="{C7A03D88-D551-4889-88ED-CFA06601211B}" srcOrd="1" destOrd="0" parTransId="{FA6CF9A0-5488-42FC-8BDE-1081A7519A30}" sibTransId="{A29A4DF2-5CFA-4D23-92D4-4F0700CD3CBA}"/>
    <dgm:cxn modelId="{F5A40D27-95EB-40A7-BD79-E042EAEFF356}" type="presOf" srcId="{3D63BF35-DB1E-4607-9516-669B97B54369}" destId="{2CD5FB48-F899-42A8-B639-FD5FE4306955}" srcOrd="1" destOrd="0" presId="urn:microsoft.com/office/officeart/2005/8/layout/list1"/>
    <dgm:cxn modelId="{2E05FF2D-8E5F-458D-A587-7B886301514D}" srcId="{3D63BF35-DB1E-4607-9516-669B97B54369}" destId="{2F64ED5E-1C9C-4F6A-B8B0-2A29E3FB74BB}" srcOrd="0" destOrd="0" parTransId="{AE847F58-DADD-4AA3-9FEF-93CAC5792E69}" sibTransId="{6CDD24FD-1731-4D6F-907B-033534C27797}"/>
    <dgm:cxn modelId="{2B3A113B-205F-4D7B-9F15-BE71F034203B}" type="presOf" srcId="{FF54A346-0907-4A89-A936-BD090D6B77C9}" destId="{EB2362A9-226E-4926-AC09-2FB55A2B1F67}" srcOrd="0" destOrd="1" presId="urn:microsoft.com/office/officeart/2005/8/layout/list1"/>
    <dgm:cxn modelId="{5E4ED243-835B-4D9D-81C1-3B54737C3022}" type="presOf" srcId="{353BA04E-6F24-46D5-9B58-7E862D316413}" destId="{99CFA8C5-6A2F-49C6-9E91-A1D55289DBB7}" srcOrd="0" destOrd="0" presId="urn:microsoft.com/office/officeart/2005/8/layout/list1"/>
    <dgm:cxn modelId="{133D0467-CD29-46C4-B9A4-A19C902BEF2D}" type="presOf" srcId="{19F36C02-A5ED-42ED-82F0-0A35AB128BA4}" destId="{99498E8C-1194-4F39-B12F-F7612DCC957E}" srcOrd="1" destOrd="0" presId="urn:microsoft.com/office/officeart/2005/8/layout/list1"/>
    <dgm:cxn modelId="{D433BE49-D14C-45CF-A257-481264E3D088}" type="presOf" srcId="{2F64ED5E-1C9C-4F6A-B8B0-2A29E3FB74BB}" destId="{C793D577-E7F3-45EB-8B23-00C65CDD09CF}" srcOrd="0" destOrd="0" presId="urn:microsoft.com/office/officeart/2005/8/layout/list1"/>
    <dgm:cxn modelId="{0DF9AB6A-3C72-4407-AEAB-06F360C1273B}" type="presOf" srcId="{6F19F62C-A6B4-4DAF-8D64-FA8BAE5D1983}" destId="{EB2362A9-226E-4926-AC09-2FB55A2B1F67}" srcOrd="0" destOrd="2" presId="urn:microsoft.com/office/officeart/2005/8/layout/list1"/>
    <dgm:cxn modelId="{39CF764B-F213-47D1-BA78-0B659B0A82E6}" type="presOf" srcId="{C7A03D88-D551-4889-88ED-CFA06601211B}" destId="{C793D577-E7F3-45EB-8B23-00C65CDD09CF}" srcOrd="0" destOrd="1" presId="urn:microsoft.com/office/officeart/2005/8/layout/list1"/>
    <dgm:cxn modelId="{EB9C156E-068F-47DD-9B12-B341C119FD2D}" type="presOf" srcId="{19F36C02-A5ED-42ED-82F0-0A35AB128BA4}" destId="{1F067296-9404-4327-B6BF-D2B2B45520AA}" srcOrd="0" destOrd="0" presId="urn:microsoft.com/office/officeart/2005/8/layout/list1"/>
    <dgm:cxn modelId="{9EFF126F-ED76-40A0-AE7D-0D5608A005CE}" srcId="{19F36C02-A5ED-42ED-82F0-0A35AB128BA4}" destId="{6F19F62C-A6B4-4DAF-8D64-FA8BAE5D1983}" srcOrd="2" destOrd="0" parTransId="{1209E79E-A73E-40A7-8BB9-B538C33EA14A}" sibTransId="{E3B38D63-DB2A-4DF7-8613-A6739E30D62D}"/>
    <dgm:cxn modelId="{35391972-FE9C-4A07-8994-0343F3BF4F4C}" type="presOf" srcId="{710F5DCC-B571-4213-AB54-B6BFCEE7BB77}" destId="{47FBF868-B53B-4DFF-A468-2B6A5CB58F87}" srcOrd="0" destOrd="0" presId="urn:microsoft.com/office/officeart/2005/8/layout/list1"/>
    <dgm:cxn modelId="{735BC554-0DD1-4433-88AF-7AE13E69A2BE}" srcId="{710F5DCC-B571-4213-AB54-B6BFCEE7BB77}" destId="{353BA04E-6F24-46D5-9B58-7E862D316413}" srcOrd="2" destOrd="0" parTransId="{1A748937-8CFC-472F-93E8-42DFED8665B1}" sibTransId="{62DC8984-3536-4213-84FC-6F6D5F68609B}"/>
    <dgm:cxn modelId="{196F7382-ED97-499C-BEF8-BD2291AB2A10}" srcId="{353BA04E-6F24-46D5-9B58-7E862D316413}" destId="{25D678C2-CAC4-406D-9C78-E8FB3C8AF341}" srcOrd="1" destOrd="0" parTransId="{5BCCE3DA-7FFA-4D31-AA87-6E72D7586AA4}" sibTransId="{82DF2C41-D96F-4182-B874-C5797E2FE9E9}"/>
    <dgm:cxn modelId="{CBB0588A-0231-4CBF-B746-5F83DA7E2A77}" type="presOf" srcId="{D462E375-4D52-4BAA-B5A9-AE767E99A7B2}" destId="{EB2362A9-226E-4926-AC09-2FB55A2B1F67}" srcOrd="0" destOrd="0" presId="urn:microsoft.com/office/officeart/2005/8/layout/list1"/>
    <dgm:cxn modelId="{787D5EAE-1693-4E49-B9F3-C08E2B1C4E31}" type="presOf" srcId="{25D678C2-CAC4-406D-9C78-E8FB3C8AF341}" destId="{3F403A2C-31B2-4D42-B474-8BCAD4D99B6F}" srcOrd="0" destOrd="1" presId="urn:microsoft.com/office/officeart/2005/8/layout/list1"/>
    <dgm:cxn modelId="{31DA82B1-B1B6-4BBD-B888-1D41D1946EC0}" srcId="{19F36C02-A5ED-42ED-82F0-0A35AB128BA4}" destId="{FF54A346-0907-4A89-A936-BD090D6B77C9}" srcOrd="1" destOrd="0" parTransId="{2687157B-B24C-4BFC-9203-8D74D1A080B0}" sibTransId="{5ABE873C-C73A-4F58-B26B-4AD2E7D84476}"/>
    <dgm:cxn modelId="{AC4186B7-A06E-4E7B-8082-2D4F8FB9A053}" type="presOf" srcId="{3D63BF35-DB1E-4607-9516-669B97B54369}" destId="{F1D4521E-C659-499C-82F7-0DBFBEE97EDB}" srcOrd="0" destOrd="0" presId="urn:microsoft.com/office/officeart/2005/8/layout/list1"/>
    <dgm:cxn modelId="{7C1AA5BC-F575-44F7-B98C-DEE82B71CBCA}" srcId="{710F5DCC-B571-4213-AB54-B6BFCEE7BB77}" destId="{19F36C02-A5ED-42ED-82F0-0A35AB128BA4}" srcOrd="1" destOrd="0" parTransId="{31128969-2655-497D-BA2F-293A50AAEDD6}" sibTransId="{EE668B59-1BE6-4388-B38B-8702B11CFAEB}"/>
    <dgm:cxn modelId="{2924DFC9-5A3C-41E1-B9B8-A49352969E8E}" srcId="{19F36C02-A5ED-42ED-82F0-0A35AB128BA4}" destId="{D462E375-4D52-4BAA-B5A9-AE767E99A7B2}" srcOrd="0" destOrd="0" parTransId="{DA71646D-9FA5-4F7B-B408-2B74155A9E13}" sibTransId="{E30BB7F9-6614-4FE2-A06A-26FC87B8BFA5}"/>
    <dgm:cxn modelId="{AD32A2F3-D93E-43DC-B485-092324FFB61E}" type="presOf" srcId="{7D297636-01DA-4FEC-B747-A8F03742E0F2}" destId="{3F403A2C-31B2-4D42-B474-8BCAD4D99B6F}" srcOrd="0" destOrd="0" presId="urn:microsoft.com/office/officeart/2005/8/layout/list1"/>
    <dgm:cxn modelId="{7E9D8AF6-849A-4E0C-B79C-66E848C0F1CF}" srcId="{710F5DCC-B571-4213-AB54-B6BFCEE7BB77}" destId="{3D63BF35-DB1E-4607-9516-669B97B54369}" srcOrd="0" destOrd="0" parTransId="{0CD73B9E-D932-4BED-B129-3240001A7F9B}" sibTransId="{537769B6-E364-42A0-8208-16ED3A38AEC4}"/>
    <dgm:cxn modelId="{8366F3F9-C36D-42B6-B17E-B2C7DEABF920}" type="presOf" srcId="{353BA04E-6F24-46D5-9B58-7E862D316413}" destId="{256C6904-F404-4BEA-AA18-C318D22FB801}" srcOrd="1" destOrd="0" presId="urn:microsoft.com/office/officeart/2005/8/layout/list1"/>
    <dgm:cxn modelId="{590723FB-B7FA-4D5B-A2BA-C646357D8E38}" type="presParOf" srcId="{47FBF868-B53B-4DFF-A468-2B6A5CB58F87}" destId="{A4408AC1-51D7-4750-B1B8-C62276A60CC1}" srcOrd="0" destOrd="0" presId="urn:microsoft.com/office/officeart/2005/8/layout/list1"/>
    <dgm:cxn modelId="{96CD5245-2140-45C5-8318-EE82C1CFC86F}" type="presParOf" srcId="{A4408AC1-51D7-4750-B1B8-C62276A60CC1}" destId="{F1D4521E-C659-499C-82F7-0DBFBEE97EDB}" srcOrd="0" destOrd="0" presId="urn:microsoft.com/office/officeart/2005/8/layout/list1"/>
    <dgm:cxn modelId="{0EB6CD7C-E0C5-4DA7-B0C8-0F2BD6E083F6}" type="presParOf" srcId="{A4408AC1-51D7-4750-B1B8-C62276A60CC1}" destId="{2CD5FB48-F899-42A8-B639-FD5FE4306955}" srcOrd="1" destOrd="0" presId="urn:microsoft.com/office/officeart/2005/8/layout/list1"/>
    <dgm:cxn modelId="{7E298F60-7FAD-44B0-83E5-3B68C1E531EE}" type="presParOf" srcId="{47FBF868-B53B-4DFF-A468-2B6A5CB58F87}" destId="{598998D5-D2FF-44F8-B772-265D87837081}" srcOrd="1" destOrd="0" presId="urn:microsoft.com/office/officeart/2005/8/layout/list1"/>
    <dgm:cxn modelId="{BC0C0B67-D119-49C0-8226-39A7C9D0C678}" type="presParOf" srcId="{47FBF868-B53B-4DFF-A468-2B6A5CB58F87}" destId="{C793D577-E7F3-45EB-8B23-00C65CDD09CF}" srcOrd="2" destOrd="0" presId="urn:microsoft.com/office/officeart/2005/8/layout/list1"/>
    <dgm:cxn modelId="{DED2450B-9936-4AEE-A6C3-2839072FA862}" type="presParOf" srcId="{47FBF868-B53B-4DFF-A468-2B6A5CB58F87}" destId="{09C40A5E-744F-41D4-9DAB-E67A6B0B05AE}" srcOrd="3" destOrd="0" presId="urn:microsoft.com/office/officeart/2005/8/layout/list1"/>
    <dgm:cxn modelId="{3EC1D75A-D82E-4673-B89B-161A88985042}" type="presParOf" srcId="{47FBF868-B53B-4DFF-A468-2B6A5CB58F87}" destId="{AE5AE0AD-8DD7-4615-BC32-568BB552F598}" srcOrd="4" destOrd="0" presId="urn:microsoft.com/office/officeart/2005/8/layout/list1"/>
    <dgm:cxn modelId="{547F49B6-A1D1-4A58-88FC-FFFA4B1F8EC2}" type="presParOf" srcId="{AE5AE0AD-8DD7-4615-BC32-568BB552F598}" destId="{1F067296-9404-4327-B6BF-D2B2B45520AA}" srcOrd="0" destOrd="0" presId="urn:microsoft.com/office/officeart/2005/8/layout/list1"/>
    <dgm:cxn modelId="{423EEBE7-5657-4CB4-A697-1E47B035CFCF}" type="presParOf" srcId="{AE5AE0AD-8DD7-4615-BC32-568BB552F598}" destId="{99498E8C-1194-4F39-B12F-F7612DCC957E}" srcOrd="1" destOrd="0" presId="urn:microsoft.com/office/officeart/2005/8/layout/list1"/>
    <dgm:cxn modelId="{87626310-89DE-47C3-AE78-39ACCEAFC690}" type="presParOf" srcId="{47FBF868-B53B-4DFF-A468-2B6A5CB58F87}" destId="{5008000A-C020-4327-A2C8-E25C1BEECBC7}" srcOrd="5" destOrd="0" presId="urn:microsoft.com/office/officeart/2005/8/layout/list1"/>
    <dgm:cxn modelId="{DC4B5D7A-9B9D-483F-9231-C74A906D8F01}" type="presParOf" srcId="{47FBF868-B53B-4DFF-A468-2B6A5CB58F87}" destId="{EB2362A9-226E-4926-AC09-2FB55A2B1F67}" srcOrd="6" destOrd="0" presId="urn:microsoft.com/office/officeart/2005/8/layout/list1"/>
    <dgm:cxn modelId="{DD4D4756-56E9-4B88-B57F-BDB3F8AF0EAD}" type="presParOf" srcId="{47FBF868-B53B-4DFF-A468-2B6A5CB58F87}" destId="{DEF24EBB-5608-4D89-AB57-1E34AC7549BA}" srcOrd="7" destOrd="0" presId="urn:microsoft.com/office/officeart/2005/8/layout/list1"/>
    <dgm:cxn modelId="{88C8AFA9-D258-4EB9-9D76-A1D9B87542B1}" type="presParOf" srcId="{47FBF868-B53B-4DFF-A468-2B6A5CB58F87}" destId="{54215A2A-7437-4191-A420-A96AB5AE662C}" srcOrd="8" destOrd="0" presId="urn:microsoft.com/office/officeart/2005/8/layout/list1"/>
    <dgm:cxn modelId="{874A99EF-BE4E-4A93-9D64-2FFD56BB89FD}" type="presParOf" srcId="{54215A2A-7437-4191-A420-A96AB5AE662C}" destId="{99CFA8C5-6A2F-49C6-9E91-A1D55289DBB7}" srcOrd="0" destOrd="0" presId="urn:microsoft.com/office/officeart/2005/8/layout/list1"/>
    <dgm:cxn modelId="{72FB8C34-1BEB-404B-B35A-18FE08EBBA18}" type="presParOf" srcId="{54215A2A-7437-4191-A420-A96AB5AE662C}" destId="{256C6904-F404-4BEA-AA18-C318D22FB801}" srcOrd="1" destOrd="0" presId="urn:microsoft.com/office/officeart/2005/8/layout/list1"/>
    <dgm:cxn modelId="{635F5717-04B0-4D54-8519-B9869BCDB06E}" type="presParOf" srcId="{47FBF868-B53B-4DFF-A468-2B6A5CB58F87}" destId="{7140CD2A-296F-49C7-9D5D-46C1EC782CFB}" srcOrd="9" destOrd="0" presId="urn:microsoft.com/office/officeart/2005/8/layout/list1"/>
    <dgm:cxn modelId="{FFF8DB5A-BFB1-4562-9DC8-1D8D00052BDB}" type="presParOf" srcId="{47FBF868-B53B-4DFF-A468-2B6A5CB58F87}" destId="{3F403A2C-31B2-4D42-B474-8BCAD4D99B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F5DCC-B571-4213-AB54-B6BFCEE7BB77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3D63BF35-DB1E-4607-9516-669B97B54369}">
      <dgm:prSet phldrT="[텍스트]"/>
      <dgm:spPr/>
      <dgm:t>
        <a:bodyPr/>
        <a:lstStyle/>
        <a:p>
          <a:pPr latinLnBrk="1"/>
          <a:r>
            <a:rPr lang="ko-KR" altLang="en-US" b="1" dirty="0"/>
            <a:t>데이터 가공</a:t>
          </a:r>
        </a:p>
      </dgm:t>
    </dgm:pt>
    <dgm:pt modelId="{0CD73B9E-D932-4BED-B129-3240001A7F9B}" type="par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537769B6-E364-42A0-8208-16ED3A38AEC4}" type="sib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19F36C02-A5ED-42ED-82F0-0A35AB128BA4}">
      <dgm:prSet phldrT="[텍스트]"/>
      <dgm:spPr/>
      <dgm:t>
        <a:bodyPr/>
        <a:lstStyle/>
        <a:p>
          <a:pPr latinLnBrk="1"/>
          <a:r>
            <a:rPr lang="ko-KR" altLang="en-US" b="1" dirty="0" err="1"/>
            <a:t>하이퍼파라미터</a:t>
          </a:r>
          <a:r>
            <a:rPr lang="ko-KR" altLang="en-US" b="1" dirty="0"/>
            <a:t> 탐색</a:t>
          </a:r>
        </a:p>
      </dgm:t>
    </dgm:pt>
    <dgm:pt modelId="{31128969-2655-497D-BA2F-293A50AAEDD6}" type="par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EE668B59-1BE6-4388-B38B-8702B11CFAEB}" type="sib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2A0887EC-A266-4B0A-8B46-D4C2BAE1AE57}">
      <dgm:prSet phldrT="[텍스트]"/>
      <dgm:spPr/>
      <dgm:t>
        <a:bodyPr/>
        <a:lstStyle/>
        <a:p>
          <a:pPr latinLnBrk="1"/>
          <a:r>
            <a:rPr lang="en-US" b="1" i="0" dirty="0">
              <a:latin typeface="+mn-lt"/>
            </a:rPr>
            <a:t>Dickey-Fuller </a:t>
          </a:r>
          <a:r>
            <a:rPr lang="ko-KR" altLang="en-US" b="1" i="0" dirty="0">
              <a:latin typeface="+mn-lt"/>
            </a:rPr>
            <a:t>검정</a:t>
          </a:r>
          <a:r>
            <a:rPr lang="en-US" altLang="ko-KR" b="1" i="0" dirty="0">
              <a:latin typeface="+mn-lt"/>
            </a:rPr>
            <a:t>(</a:t>
          </a:r>
          <a:r>
            <a:rPr lang="ko-KR" altLang="en-US" b="1" i="0" dirty="0">
              <a:latin typeface="+mn-lt"/>
            </a:rPr>
            <a:t>정상성여부</a:t>
          </a:r>
          <a:r>
            <a:rPr lang="en-US" altLang="ko-KR" b="1" i="0" dirty="0">
              <a:latin typeface="+mn-lt"/>
            </a:rPr>
            <a:t>)</a:t>
          </a:r>
          <a:endParaRPr lang="ko-KR" altLang="en-US" b="1" dirty="0">
            <a:latin typeface="+mn-lt"/>
          </a:endParaRPr>
        </a:p>
      </dgm:t>
    </dgm:pt>
    <dgm:pt modelId="{47EDAFFC-71C1-4B0F-813C-42AC1E73A14E}" type="parTrans" cxnId="{C5389C78-765B-4C37-99E5-DDE3EA7573A6}">
      <dgm:prSet/>
      <dgm:spPr/>
      <dgm:t>
        <a:bodyPr/>
        <a:lstStyle/>
        <a:p>
          <a:pPr latinLnBrk="1"/>
          <a:endParaRPr lang="ko-KR" altLang="en-US"/>
        </a:p>
      </dgm:t>
    </dgm:pt>
    <dgm:pt modelId="{B676402B-484C-442B-8169-DB9F8D3C47BF}" type="sibTrans" cxnId="{C5389C78-765B-4C37-99E5-DDE3EA7573A6}">
      <dgm:prSet/>
      <dgm:spPr/>
      <dgm:t>
        <a:bodyPr/>
        <a:lstStyle/>
        <a:p>
          <a:pPr latinLnBrk="1"/>
          <a:endParaRPr lang="ko-KR" altLang="en-US"/>
        </a:p>
      </dgm:t>
    </dgm:pt>
    <dgm:pt modelId="{2F64ED5E-1C9C-4F6A-B8B0-2A29E3FB74BB}">
      <dgm:prSet custT="1"/>
      <dgm:spPr/>
      <dgm:t>
        <a:bodyPr/>
        <a:lstStyle/>
        <a:p>
          <a:pPr latinLnBrk="1"/>
          <a:r>
            <a:rPr lang="en-US" altLang="ko-KR" sz="1800" dirty="0"/>
            <a:t>‘</a:t>
          </a:r>
          <a:r>
            <a:rPr lang="ko-KR" altLang="en-US" sz="1800" dirty="0"/>
            <a:t>기준금리</a:t>
          </a:r>
          <a:r>
            <a:rPr lang="en-US" altLang="ko-KR" sz="1800" dirty="0"/>
            <a:t>‘ </a:t>
          </a:r>
          <a:r>
            <a:rPr lang="ko-KR" altLang="en-US" sz="1800" dirty="0"/>
            <a:t>추가</a:t>
          </a:r>
        </a:p>
      </dgm:t>
    </dgm:pt>
    <dgm:pt modelId="{AE847F58-DADD-4AA3-9FEF-93CAC5792E69}" type="par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6CDD24FD-1731-4D6F-907B-033534C27797}" type="sib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C7A03D88-D551-4889-88ED-CFA06601211B}">
      <dgm:prSet custT="1"/>
      <dgm:spPr/>
      <dgm:t>
        <a:bodyPr/>
        <a:lstStyle/>
        <a:p>
          <a:pPr latinLnBrk="1"/>
          <a:r>
            <a:rPr lang="ko-KR" altLang="en-US" sz="1800" dirty="0"/>
            <a:t>시계열 변환하여 인덱스 설정</a:t>
          </a:r>
        </a:p>
      </dgm:t>
    </dgm:pt>
    <dgm:pt modelId="{FA6CF9A0-5488-42FC-8BDE-1081A7519A30}" type="parTrans" cxnId="{955B3024-8308-41F8-A90C-31EF9AF02174}">
      <dgm:prSet/>
      <dgm:spPr/>
      <dgm:t>
        <a:bodyPr/>
        <a:lstStyle/>
        <a:p>
          <a:pPr latinLnBrk="1"/>
          <a:endParaRPr lang="ko-KR" altLang="en-US"/>
        </a:p>
      </dgm:t>
    </dgm:pt>
    <dgm:pt modelId="{A29A4DF2-5CFA-4D23-92D4-4F0700CD3CBA}" type="sibTrans" cxnId="{955B3024-8308-41F8-A90C-31EF9AF02174}">
      <dgm:prSet/>
      <dgm:spPr/>
      <dgm:t>
        <a:bodyPr/>
        <a:lstStyle/>
        <a:p>
          <a:pPr latinLnBrk="1"/>
          <a:endParaRPr lang="ko-KR" altLang="en-US"/>
        </a:p>
      </dgm:t>
    </dgm:pt>
    <dgm:pt modelId="{D462E375-4D52-4BAA-B5A9-AE767E99A7B2}">
      <dgm:prSet custT="1"/>
      <dgm:spPr/>
      <dgm:t>
        <a:bodyPr/>
        <a:lstStyle/>
        <a:p>
          <a:pPr latinLnBrk="1"/>
          <a:r>
            <a:rPr lang="en-US" altLang="ko-KR" sz="1800" b="0" i="0" dirty="0"/>
            <a:t>‘</a:t>
          </a:r>
          <a:r>
            <a:rPr lang="en-US" altLang="ko-KR" sz="1800" b="0" i="0" dirty="0" err="1"/>
            <a:t>p_value</a:t>
          </a:r>
          <a:r>
            <a:rPr lang="en-US" altLang="ko-KR" sz="1800" b="0" i="0" dirty="0"/>
            <a:t>’, ‘</a:t>
          </a:r>
          <a:r>
            <a:rPr lang="en-US" altLang="ko-KR" sz="1800" b="0" i="0" dirty="0" err="1"/>
            <a:t>d_value</a:t>
          </a:r>
          <a:r>
            <a:rPr lang="en-US" altLang="ko-KR" sz="1800" b="0" i="0" dirty="0"/>
            <a:t>’, ‘</a:t>
          </a:r>
          <a:r>
            <a:rPr lang="en-US" altLang="ko-KR" sz="1800" b="0" i="0" dirty="0" err="1"/>
            <a:t>q_value</a:t>
          </a:r>
          <a:r>
            <a:rPr lang="en-US" altLang="ko-KR" sz="1800" b="0" i="0" dirty="0"/>
            <a:t>’, ‘</a:t>
          </a:r>
          <a:r>
            <a:rPr lang="en-US" altLang="ko-KR" sz="1800" b="0" i="0" dirty="0" err="1"/>
            <a:t>s_value</a:t>
          </a:r>
          <a:r>
            <a:rPr lang="en-US" altLang="ko-KR" sz="1800" b="0" i="0" dirty="0"/>
            <a:t>’ </a:t>
          </a:r>
          <a:br>
            <a:rPr lang="en-US" altLang="ko-KR" sz="1800" b="0" i="0" dirty="0"/>
          </a:br>
          <a:r>
            <a:rPr lang="en-US" altLang="ko-KR" sz="1800" b="0" i="0" dirty="0"/>
            <a:t>:</a:t>
          </a:r>
          <a:r>
            <a:rPr lang="ko-KR" altLang="en-US" sz="1800" b="0" i="0" dirty="0"/>
            <a:t> 각각 </a:t>
          </a:r>
          <a:r>
            <a:rPr lang="en-US" altLang="ko-KR" sz="1800" b="0" i="0" dirty="0"/>
            <a:t>AR, </a:t>
          </a:r>
          <a:r>
            <a:rPr lang="ko-KR" altLang="en-US" sz="1800" b="0" i="0" dirty="0"/>
            <a:t>차분</a:t>
          </a:r>
          <a:r>
            <a:rPr lang="en-US" altLang="ko-KR" sz="1800" b="0" i="0" dirty="0"/>
            <a:t>, MA, </a:t>
          </a:r>
          <a:r>
            <a:rPr lang="ko-KR" altLang="en-US" sz="1800" b="0" i="0" dirty="0"/>
            <a:t>및 계절성 주기에 대한 </a:t>
          </a:r>
          <a:r>
            <a:rPr lang="ko-KR" altLang="en-US" sz="1800" b="0" i="0" dirty="0" err="1"/>
            <a:t>후보값</a:t>
          </a:r>
          <a:endParaRPr lang="ko-KR" altLang="en-US" sz="1800" dirty="0"/>
        </a:p>
      </dgm:t>
    </dgm:pt>
    <dgm:pt modelId="{DA71646D-9FA5-4F7B-B408-2B74155A9E13}" type="par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E30BB7F9-6614-4FE2-A06A-26FC87B8BFA5}" type="sib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353BA04E-6F24-46D5-9B58-7E862D316413}">
      <dgm:prSet custT="1"/>
      <dgm:spPr/>
      <dgm:t>
        <a:bodyPr/>
        <a:lstStyle/>
        <a:p>
          <a:pPr latinLnBrk="1"/>
          <a:r>
            <a:rPr lang="ko-KR" altLang="en-US" sz="1800" b="0" i="0" dirty="0"/>
            <a:t>데이터의 정상성 여부 확인</a:t>
          </a:r>
          <a:r>
            <a:rPr lang="en-US" altLang="ko-KR" sz="1800" b="0" i="0" dirty="0"/>
            <a:t>  </a:t>
          </a:r>
          <a:endParaRPr lang="ko-KR" altLang="en-US" sz="1800" dirty="0"/>
        </a:p>
      </dgm:t>
    </dgm:pt>
    <dgm:pt modelId="{1A748937-8CFC-472F-93E8-42DFED8665B1}" type="par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62DC8984-3536-4213-84FC-6F6D5F68609B}" type="sib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673984C1-192D-4874-970A-C01D4C25D205}">
      <dgm:prSet phldrT="[텍스트]"/>
      <dgm:spPr/>
      <dgm:t>
        <a:bodyPr/>
        <a:lstStyle/>
        <a:p>
          <a:pPr latinLnBrk="1"/>
          <a:r>
            <a:rPr lang="en-US" b="1" i="0" dirty="0">
              <a:latin typeface="+mn-lt"/>
            </a:rPr>
            <a:t>SARIMAX </a:t>
          </a:r>
          <a:r>
            <a:rPr lang="ko-KR" altLang="en-US" b="1" i="0" dirty="0">
              <a:latin typeface="+mn-lt"/>
            </a:rPr>
            <a:t>모델 학습</a:t>
          </a:r>
          <a:endParaRPr lang="ko-KR" altLang="en-US" b="1" dirty="0">
            <a:latin typeface="+mn-lt"/>
          </a:endParaRPr>
        </a:p>
      </dgm:t>
    </dgm:pt>
    <dgm:pt modelId="{1E50A8A8-257A-457C-A697-6BDD312ACDFA}" type="parTrans" cxnId="{17AF6697-2ED8-4AF7-89D5-4703F5AF31F9}">
      <dgm:prSet/>
      <dgm:spPr/>
      <dgm:t>
        <a:bodyPr/>
        <a:lstStyle/>
        <a:p>
          <a:pPr latinLnBrk="1"/>
          <a:endParaRPr lang="ko-KR" altLang="en-US"/>
        </a:p>
      </dgm:t>
    </dgm:pt>
    <dgm:pt modelId="{122695F3-49CA-42C1-88ED-A1342765E63E}" type="sibTrans" cxnId="{17AF6697-2ED8-4AF7-89D5-4703F5AF31F9}">
      <dgm:prSet/>
      <dgm:spPr/>
      <dgm:t>
        <a:bodyPr/>
        <a:lstStyle/>
        <a:p>
          <a:pPr latinLnBrk="1"/>
          <a:endParaRPr lang="ko-KR" altLang="en-US"/>
        </a:p>
      </dgm:t>
    </dgm:pt>
    <dgm:pt modelId="{705C72A1-8818-4416-B114-41DA966A0B71}">
      <dgm:prSet/>
      <dgm:spPr/>
      <dgm:t>
        <a:bodyPr/>
        <a:lstStyle/>
        <a:p>
          <a:pPr latinLnBrk="1"/>
          <a:r>
            <a:rPr lang="ko-KR" altLang="en-US" b="0" i="0" dirty="0"/>
            <a:t>최적 파라미터를 기반으로 </a:t>
          </a:r>
          <a:r>
            <a:rPr lang="en-US" altLang="ko-KR" b="0" i="0" dirty="0"/>
            <a:t>SARIMAX </a:t>
          </a:r>
          <a:r>
            <a:rPr lang="ko-KR" altLang="en-US" b="0" i="0" dirty="0"/>
            <a:t>모델 테스트 데이터 학습</a:t>
          </a:r>
          <a:endParaRPr lang="ko-KR" altLang="en-US" dirty="0"/>
        </a:p>
      </dgm:t>
    </dgm:pt>
    <dgm:pt modelId="{A2C38281-3F7F-4BE9-9F77-E8C67EDCA2AA}" type="parTrans" cxnId="{59EBE538-9271-4F86-BEE4-B367954532D1}">
      <dgm:prSet/>
      <dgm:spPr/>
      <dgm:t>
        <a:bodyPr/>
        <a:lstStyle/>
        <a:p>
          <a:pPr latinLnBrk="1"/>
          <a:endParaRPr lang="ko-KR" altLang="en-US"/>
        </a:p>
      </dgm:t>
    </dgm:pt>
    <dgm:pt modelId="{9F7339BC-FBDD-4FA5-8F2B-20FCBBDD2224}" type="sibTrans" cxnId="{59EBE538-9271-4F86-BEE4-B367954532D1}">
      <dgm:prSet/>
      <dgm:spPr/>
      <dgm:t>
        <a:bodyPr/>
        <a:lstStyle/>
        <a:p>
          <a:pPr latinLnBrk="1"/>
          <a:endParaRPr lang="ko-KR" altLang="en-US"/>
        </a:p>
      </dgm:t>
    </dgm:pt>
    <dgm:pt modelId="{7D297636-01DA-4FEC-B747-A8F03742E0F2}">
      <dgm:prSet custT="1"/>
      <dgm:spPr/>
      <dgm:t>
        <a:bodyPr/>
        <a:lstStyle/>
        <a:p>
          <a:pPr latinLnBrk="1"/>
          <a:r>
            <a:rPr lang="ko-KR" altLang="en-US" sz="1800" b="0" i="0" dirty="0"/>
            <a:t>필요한 경우에만 차분하여 모델 정확하게 구축</a:t>
          </a:r>
          <a:endParaRPr lang="ko-KR" altLang="en-US" sz="1800" dirty="0"/>
        </a:p>
      </dgm:t>
    </dgm:pt>
    <dgm:pt modelId="{CADC316D-BA96-4841-9550-FA7425F52D5C}" type="sibTrans" cxnId="{7F66A71D-8000-4F53-8B3D-D6394EF1EA27}">
      <dgm:prSet/>
      <dgm:spPr/>
      <dgm:t>
        <a:bodyPr/>
        <a:lstStyle/>
        <a:p>
          <a:pPr latinLnBrk="1"/>
          <a:endParaRPr lang="ko-KR" altLang="en-US"/>
        </a:p>
      </dgm:t>
    </dgm:pt>
    <dgm:pt modelId="{3CF56B71-1D56-4477-92AE-7A89099055C5}" type="parTrans" cxnId="{7F66A71D-8000-4F53-8B3D-D6394EF1EA27}">
      <dgm:prSet/>
      <dgm:spPr/>
      <dgm:t>
        <a:bodyPr/>
        <a:lstStyle/>
        <a:p>
          <a:pPr latinLnBrk="1"/>
          <a:endParaRPr lang="ko-KR" altLang="en-US"/>
        </a:p>
      </dgm:t>
    </dgm:pt>
    <dgm:pt modelId="{47FBF868-B53B-4DFF-A468-2B6A5CB58F87}" type="pres">
      <dgm:prSet presAssocID="{710F5DCC-B571-4213-AB54-B6BFCEE7BB77}" presName="linear" presStyleCnt="0">
        <dgm:presLayoutVars>
          <dgm:dir/>
          <dgm:animLvl val="lvl"/>
          <dgm:resizeHandles val="exact"/>
        </dgm:presLayoutVars>
      </dgm:prSet>
      <dgm:spPr/>
    </dgm:pt>
    <dgm:pt modelId="{A4408AC1-51D7-4750-B1B8-C62276A60CC1}" type="pres">
      <dgm:prSet presAssocID="{3D63BF35-DB1E-4607-9516-669B97B54369}" presName="parentLin" presStyleCnt="0"/>
      <dgm:spPr/>
    </dgm:pt>
    <dgm:pt modelId="{F1D4521E-C659-499C-82F7-0DBFBEE97EDB}" type="pres">
      <dgm:prSet presAssocID="{3D63BF35-DB1E-4607-9516-669B97B54369}" presName="parentLeftMargin" presStyleLbl="node1" presStyleIdx="0" presStyleCnt="4"/>
      <dgm:spPr/>
    </dgm:pt>
    <dgm:pt modelId="{2CD5FB48-F899-42A8-B639-FD5FE4306955}" type="pres">
      <dgm:prSet presAssocID="{3D63BF35-DB1E-4607-9516-669B97B5436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8998D5-D2FF-44F8-B772-265D87837081}" type="pres">
      <dgm:prSet presAssocID="{3D63BF35-DB1E-4607-9516-669B97B54369}" presName="negativeSpace" presStyleCnt="0"/>
      <dgm:spPr/>
    </dgm:pt>
    <dgm:pt modelId="{C793D577-E7F3-45EB-8B23-00C65CDD09CF}" type="pres">
      <dgm:prSet presAssocID="{3D63BF35-DB1E-4607-9516-669B97B54369}" presName="childText" presStyleLbl="conFgAcc1" presStyleIdx="0" presStyleCnt="4">
        <dgm:presLayoutVars>
          <dgm:bulletEnabled val="1"/>
        </dgm:presLayoutVars>
      </dgm:prSet>
      <dgm:spPr/>
    </dgm:pt>
    <dgm:pt modelId="{09C40A5E-744F-41D4-9DAB-E67A6B0B05AE}" type="pres">
      <dgm:prSet presAssocID="{537769B6-E364-42A0-8208-16ED3A38AEC4}" presName="spaceBetweenRectangles" presStyleCnt="0"/>
      <dgm:spPr/>
    </dgm:pt>
    <dgm:pt modelId="{AE5AE0AD-8DD7-4615-BC32-568BB552F598}" type="pres">
      <dgm:prSet presAssocID="{19F36C02-A5ED-42ED-82F0-0A35AB128BA4}" presName="parentLin" presStyleCnt="0"/>
      <dgm:spPr/>
    </dgm:pt>
    <dgm:pt modelId="{1F067296-9404-4327-B6BF-D2B2B45520AA}" type="pres">
      <dgm:prSet presAssocID="{19F36C02-A5ED-42ED-82F0-0A35AB128BA4}" presName="parentLeftMargin" presStyleLbl="node1" presStyleIdx="0" presStyleCnt="4"/>
      <dgm:spPr/>
    </dgm:pt>
    <dgm:pt modelId="{99498E8C-1194-4F39-B12F-F7612DCC957E}" type="pres">
      <dgm:prSet presAssocID="{19F36C02-A5ED-42ED-82F0-0A35AB128B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08000A-C020-4327-A2C8-E25C1BEECBC7}" type="pres">
      <dgm:prSet presAssocID="{19F36C02-A5ED-42ED-82F0-0A35AB128BA4}" presName="negativeSpace" presStyleCnt="0"/>
      <dgm:spPr/>
    </dgm:pt>
    <dgm:pt modelId="{EB2362A9-226E-4926-AC09-2FB55A2B1F67}" type="pres">
      <dgm:prSet presAssocID="{19F36C02-A5ED-42ED-82F0-0A35AB128BA4}" presName="childText" presStyleLbl="conFgAcc1" presStyleIdx="1" presStyleCnt="4">
        <dgm:presLayoutVars>
          <dgm:bulletEnabled val="1"/>
        </dgm:presLayoutVars>
      </dgm:prSet>
      <dgm:spPr/>
    </dgm:pt>
    <dgm:pt modelId="{DEF24EBB-5608-4D89-AB57-1E34AC7549BA}" type="pres">
      <dgm:prSet presAssocID="{EE668B59-1BE6-4388-B38B-8702B11CFAEB}" presName="spaceBetweenRectangles" presStyleCnt="0"/>
      <dgm:spPr/>
    </dgm:pt>
    <dgm:pt modelId="{7FC6C9AA-BE4A-4ED5-8889-7B3C096FD233}" type="pres">
      <dgm:prSet presAssocID="{2A0887EC-A266-4B0A-8B46-D4C2BAE1AE57}" presName="parentLin" presStyleCnt="0"/>
      <dgm:spPr/>
    </dgm:pt>
    <dgm:pt modelId="{795D9FA8-9B41-46E1-BE20-BD4EC9BA3B0B}" type="pres">
      <dgm:prSet presAssocID="{2A0887EC-A266-4B0A-8B46-D4C2BAE1AE57}" presName="parentLeftMargin" presStyleLbl="node1" presStyleIdx="1" presStyleCnt="4"/>
      <dgm:spPr/>
    </dgm:pt>
    <dgm:pt modelId="{76FE4CD3-8F44-4DC4-B108-A5D3BE26ED29}" type="pres">
      <dgm:prSet presAssocID="{2A0887EC-A266-4B0A-8B46-D4C2BAE1AE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BAD188-15B4-443A-9AC6-7CA9C9539DAB}" type="pres">
      <dgm:prSet presAssocID="{2A0887EC-A266-4B0A-8B46-D4C2BAE1AE57}" presName="negativeSpace" presStyleCnt="0"/>
      <dgm:spPr/>
    </dgm:pt>
    <dgm:pt modelId="{E9643D1E-D403-4B1F-B4E7-62155526CFF3}" type="pres">
      <dgm:prSet presAssocID="{2A0887EC-A266-4B0A-8B46-D4C2BAE1AE57}" presName="childText" presStyleLbl="conFgAcc1" presStyleIdx="2" presStyleCnt="4">
        <dgm:presLayoutVars>
          <dgm:bulletEnabled val="1"/>
        </dgm:presLayoutVars>
      </dgm:prSet>
      <dgm:spPr/>
    </dgm:pt>
    <dgm:pt modelId="{7103C7B2-7A8C-4861-95CA-95286A4D3B65}" type="pres">
      <dgm:prSet presAssocID="{B676402B-484C-442B-8169-DB9F8D3C47BF}" presName="spaceBetweenRectangles" presStyleCnt="0"/>
      <dgm:spPr/>
    </dgm:pt>
    <dgm:pt modelId="{B316EF22-286B-4ED6-96F2-B9B0725003A2}" type="pres">
      <dgm:prSet presAssocID="{673984C1-192D-4874-970A-C01D4C25D205}" presName="parentLin" presStyleCnt="0"/>
      <dgm:spPr/>
    </dgm:pt>
    <dgm:pt modelId="{E07D1D8B-CA67-4DFE-A368-6D6B5AB401A6}" type="pres">
      <dgm:prSet presAssocID="{673984C1-192D-4874-970A-C01D4C25D205}" presName="parentLeftMargin" presStyleLbl="node1" presStyleIdx="2" presStyleCnt="4"/>
      <dgm:spPr/>
    </dgm:pt>
    <dgm:pt modelId="{28E96467-6C5A-49D8-A1DE-058BFF026062}" type="pres">
      <dgm:prSet presAssocID="{673984C1-192D-4874-970A-C01D4C25D2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09D7466-4766-4F22-8A55-647010FD40AC}" type="pres">
      <dgm:prSet presAssocID="{673984C1-192D-4874-970A-C01D4C25D205}" presName="negativeSpace" presStyleCnt="0"/>
      <dgm:spPr/>
    </dgm:pt>
    <dgm:pt modelId="{E6CE7DDF-A03B-41E1-A808-BDC68D2F9102}" type="pres">
      <dgm:prSet presAssocID="{673984C1-192D-4874-970A-C01D4C25D2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F66A71D-8000-4F53-8B3D-D6394EF1EA27}" srcId="{2A0887EC-A266-4B0A-8B46-D4C2BAE1AE57}" destId="{7D297636-01DA-4FEC-B747-A8F03742E0F2}" srcOrd="1" destOrd="0" parTransId="{3CF56B71-1D56-4477-92AE-7A89099055C5}" sibTransId="{CADC316D-BA96-4841-9550-FA7425F52D5C}"/>
    <dgm:cxn modelId="{955B3024-8308-41F8-A90C-31EF9AF02174}" srcId="{3D63BF35-DB1E-4607-9516-669B97B54369}" destId="{C7A03D88-D551-4889-88ED-CFA06601211B}" srcOrd="1" destOrd="0" parTransId="{FA6CF9A0-5488-42FC-8BDE-1081A7519A30}" sibTransId="{A29A4DF2-5CFA-4D23-92D4-4F0700CD3CBA}"/>
    <dgm:cxn modelId="{F5A40D27-95EB-40A7-BD79-E042EAEFF356}" type="presOf" srcId="{3D63BF35-DB1E-4607-9516-669B97B54369}" destId="{2CD5FB48-F899-42A8-B639-FD5FE4306955}" srcOrd="1" destOrd="0" presId="urn:microsoft.com/office/officeart/2005/8/layout/list1"/>
    <dgm:cxn modelId="{2E05FF2D-8E5F-458D-A587-7B886301514D}" srcId="{3D63BF35-DB1E-4607-9516-669B97B54369}" destId="{2F64ED5E-1C9C-4F6A-B8B0-2A29E3FB74BB}" srcOrd="0" destOrd="0" parTransId="{AE847F58-DADD-4AA3-9FEF-93CAC5792E69}" sibTransId="{6CDD24FD-1731-4D6F-907B-033534C27797}"/>
    <dgm:cxn modelId="{59EBE538-9271-4F86-BEE4-B367954532D1}" srcId="{673984C1-192D-4874-970A-C01D4C25D205}" destId="{705C72A1-8818-4416-B114-41DA966A0B71}" srcOrd="0" destOrd="0" parTransId="{A2C38281-3F7F-4BE9-9F77-E8C67EDCA2AA}" sibTransId="{9F7339BC-FBDD-4FA5-8F2B-20FCBBDD2224}"/>
    <dgm:cxn modelId="{5F3E9C3B-636C-4ADD-B360-22B899455560}" type="presOf" srcId="{673984C1-192D-4874-970A-C01D4C25D205}" destId="{E07D1D8B-CA67-4DFE-A368-6D6B5AB401A6}" srcOrd="0" destOrd="0" presId="urn:microsoft.com/office/officeart/2005/8/layout/list1"/>
    <dgm:cxn modelId="{133D0467-CD29-46C4-B9A4-A19C902BEF2D}" type="presOf" srcId="{19F36C02-A5ED-42ED-82F0-0A35AB128BA4}" destId="{99498E8C-1194-4F39-B12F-F7612DCC957E}" srcOrd="1" destOrd="0" presId="urn:microsoft.com/office/officeart/2005/8/layout/list1"/>
    <dgm:cxn modelId="{D433BE49-D14C-45CF-A257-481264E3D088}" type="presOf" srcId="{2F64ED5E-1C9C-4F6A-B8B0-2A29E3FB74BB}" destId="{C793D577-E7F3-45EB-8B23-00C65CDD09CF}" srcOrd="0" destOrd="0" presId="urn:microsoft.com/office/officeart/2005/8/layout/list1"/>
    <dgm:cxn modelId="{39CF764B-F213-47D1-BA78-0B659B0A82E6}" type="presOf" srcId="{C7A03D88-D551-4889-88ED-CFA06601211B}" destId="{C793D577-E7F3-45EB-8B23-00C65CDD09CF}" srcOrd="0" destOrd="1" presId="urn:microsoft.com/office/officeart/2005/8/layout/list1"/>
    <dgm:cxn modelId="{EB9C156E-068F-47DD-9B12-B341C119FD2D}" type="presOf" srcId="{19F36C02-A5ED-42ED-82F0-0A35AB128BA4}" destId="{1F067296-9404-4327-B6BF-D2B2B45520AA}" srcOrd="0" destOrd="0" presId="urn:microsoft.com/office/officeart/2005/8/layout/list1"/>
    <dgm:cxn modelId="{F39D086F-48DF-4439-ADE0-CDA6E52F1357}" type="presOf" srcId="{705C72A1-8818-4416-B114-41DA966A0B71}" destId="{E6CE7DDF-A03B-41E1-A808-BDC68D2F9102}" srcOrd="0" destOrd="0" presId="urn:microsoft.com/office/officeart/2005/8/layout/list1"/>
    <dgm:cxn modelId="{35391972-FE9C-4A07-8994-0343F3BF4F4C}" type="presOf" srcId="{710F5DCC-B571-4213-AB54-B6BFCEE7BB77}" destId="{47FBF868-B53B-4DFF-A468-2B6A5CB58F87}" srcOrd="0" destOrd="0" presId="urn:microsoft.com/office/officeart/2005/8/layout/list1"/>
    <dgm:cxn modelId="{735BC554-0DD1-4433-88AF-7AE13E69A2BE}" srcId="{2A0887EC-A266-4B0A-8B46-D4C2BAE1AE57}" destId="{353BA04E-6F24-46D5-9B58-7E862D316413}" srcOrd="0" destOrd="0" parTransId="{1A748937-8CFC-472F-93E8-42DFED8665B1}" sibTransId="{62DC8984-3536-4213-84FC-6F6D5F68609B}"/>
    <dgm:cxn modelId="{C5389C78-765B-4C37-99E5-DDE3EA7573A6}" srcId="{710F5DCC-B571-4213-AB54-B6BFCEE7BB77}" destId="{2A0887EC-A266-4B0A-8B46-D4C2BAE1AE57}" srcOrd="2" destOrd="0" parTransId="{47EDAFFC-71C1-4B0F-813C-42AC1E73A14E}" sibTransId="{B676402B-484C-442B-8169-DB9F8D3C47BF}"/>
    <dgm:cxn modelId="{74745C7B-7F9B-4B09-B63E-B50556ED648D}" type="presOf" srcId="{2A0887EC-A266-4B0A-8B46-D4C2BAE1AE57}" destId="{76FE4CD3-8F44-4DC4-B108-A5D3BE26ED29}" srcOrd="1" destOrd="0" presId="urn:microsoft.com/office/officeart/2005/8/layout/list1"/>
    <dgm:cxn modelId="{CBB0588A-0231-4CBF-B746-5F83DA7E2A77}" type="presOf" srcId="{D462E375-4D52-4BAA-B5A9-AE767E99A7B2}" destId="{EB2362A9-226E-4926-AC09-2FB55A2B1F67}" srcOrd="0" destOrd="0" presId="urn:microsoft.com/office/officeart/2005/8/layout/list1"/>
    <dgm:cxn modelId="{C1478A8C-EA75-446E-8C25-4449B99682EA}" type="presOf" srcId="{2A0887EC-A266-4B0A-8B46-D4C2BAE1AE57}" destId="{795D9FA8-9B41-46E1-BE20-BD4EC9BA3B0B}" srcOrd="0" destOrd="0" presId="urn:microsoft.com/office/officeart/2005/8/layout/list1"/>
    <dgm:cxn modelId="{17AF6697-2ED8-4AF7-89D5-4703F5AF31F9}" srcId="{710F5DCC-B571-4213-AB54-B6BFCEE7BB77}" destId="{673984C1-192D-4874-970A-C01D4C25D205}" srcOrd="3" destOrd="0" parTransId="{1E50A8A8-257A-457C-A697-6BDD312ACDFA}" sibTransId="{122695F3-49CA-42C1-88ED-A1342765E63E}"/>
    <dgm:cxn modelId="{AC4186B7-A06E-4E7B-8082-2D4F8FB9A053}" type="presOf" srcId="{3D63BF35-DB1E-4607-9516-669B97B54369}" destId="{F1D4521E-C659-499C-82F7-0DBFBEE97EDB}" srcOrd="0" destOrd="0" presId="urn:microsoft.com/office/officeart/2005/8/layout/list1"/>
    <dgm:cxn modelId="{7C1AA5BC-F575-44F7-B98C-DEE82B71CBCA}" srcId="{710F5DCC-B571-4213-AB54-B6BFCEE7BB77}" destId="{19F36C02-A5ED-42ED-82F0-0A35AB128BA4}" srcOrd="1" destOrd="0" parTransId="{31128969-2655-497D-BA2F-293A50AAEDD6}" sibTransId="{EE668B59-1BE6-4388-B38B-8702B11CFAEB}"/>
    <dgm:cxn modelId="{2F2069BF-FC7A-4BDF-B776-8CEB06085A25}" type="presOf" srcId="{353BA04E-6F24-46D5-9B58-7E862D316413}" destId="{E9643D1E-D403-4B1F-B4E7-62155526CFF3}" srcOrd="0" destOrd="0" presId="urn:microsoft.com/office/officeart/2005/8/layout/list1"/>
    <dgm:cxn modelId="{2924DFC9-5A3C-41E1-B9B8-A49352969E8E}" srcId="{19F36C02-A5ED-42ED-82F0-0A35AB128BA4}" destId="{D462E375-4D52-4BAA-B5A9-AE767E99A7B2}" srcOrd="0" destOrd="0" parTransId="{DA71646D-9FA5-4F7B-B408-2B74155A9E13}" sibTransId="{E30BB7F9-6614-4FE2-A06A-26FC87B8BFA5}"/>
    <dgm:cxn modelId="{B6B8C1E3-7BDE-4E08-B6FE-65B6308A1E7B}" type="presOf" srcId="{673984C1-192D-4874-970A-C01D4C25D205}" destId="{28E96467-6C5A-49D8-A1DE-058BFF026062}" srcOrd="1" destOrd="0" presId="urn:microsoft.com/office/officeart/2005/8/layout/list1"/>
    <dgm:cxn modelId="{95A176F6-73CC-41B6-9DC5-90E73EBE9C49}" type="presOf" srcId="{7D297636-01DA-4FEC-B747-A8F03742E0F2}" destId="{E9643D1E-D403-4B1F-B4E7-62155526CFF3}" srcOrd="0" destOrd="1" presId="urn:microsoft.com/office/officeart/2005/8/layout/list1"/>
    <dgm:cxn modelId="{7E9D8AF6-849A-4E0C-B79C-66E848C0F1CF}" srcId="{710F5DCC-B571-4213-AB54-B6BFCEE7BB77}" destId="{3D63BF35-DB1E-4607-9516-669B97B54369}" srcOrd="0" destOrd="0" parTransId="{0CD73B9E-D932-4BED-B129-3240001A7F9B}" sibTransId="{537769B6-E364-42A0-8208-16ED3A38AEC4}"/>
    <dgm:cxn modelId="{590723FB-B7FA-4D5B-A2BA-C646357D8E38}" type="presParOf" srcId="{47FBF868-B53B-4DFF-A468-2B6A5CB58F87}" destId="{A4408AC1-51D7-4750-B1B8-C62276A60CC1}" srcOrd="0" destOrd="0" presId="urn:microsoft.com/office/officeart/2005/8/layout/list1"/>
    <dgm:cxn modelId="{96CD5245-2140-45C5-8318-EE82C1CFC86F}" type="presParOf" srcId="{A4408AC1-51D7-4750-B1B8-C62276A60CC1}" destId="{F1D4521E-C659-499C-82F7-0DBFBEE97EDB}" srcOrd="0" destOrd="0" presId="urn:microsoft.com/office/officeart/2005/8/layout/list1"/>
    <dgm:cxn modelId="{0EB6CD7C-E0C5-4DA7-B0C8-0F2BD6E083F6}" type="presParOf" srcId="{A4408AC1-51D7-4750-B1B8-C62276A60CC1}" destId="{2CD5FB48-F899-42A8-B639-FD5FE4306955}" srcOrd="1" destOrd="0" presId="urn:microsoft.com/office/officeart/2005/8/layout/list1"/>
    <dgm:cxn modelId="{7E298F60-7FAD-44B0-83E5-3B68C1E531EE}" type="presParOf" srcId="{47FBF868-B53B-4DFF-A468-2B6A5CB58F87}" destId="{598998D5-D2FF-44F8-B772-265D87837081}" srcOrd="1" destOrd="0" presId="urn:microsoft.com/office/officeart/2005/8/layout/list1"/>
    <dgm:cxn modelId="{BC0C0B67-D119-49C0-8226-39A7C9D0C678}" type="presParOf" srcId="{47FBF868-B53B-4DFF-A468-2B6A5CB58F87}" destId="{C793D577-E7F3-45EB-8B23-00C65CDD09CF}" srcOrd="2" destOrd="0" presId="urn:microsoft.com/office/officeart/2005/8/layout/list1"/>
    <dgm:cxn modelId="{DED2450B-9936-4AEE-A6C3-2839072FA862}" type="presParOf" srcId="{47FBF868-B53B-4DFF-A468-2B6A5CB58F87}" destId="{09C40A5E-744F-41D4-9DAB-E67A6B0B05AE}" srcOrd="3" destOrd="0" presId="urn:microsoft.com/office/officeart/2005/8/layout/list1"/>
    <dgm:cxn modelId="{3EC1D75A-D82E-4673-B89B-161A88985042}" type="presParOf" srcId="{47FBF868-B53B-4DFF-A468-2B6A5CB58F87}" destId="{AE5AE0AD-8DD7-4615-BC32-568BB552F598}" srcOrd="4" destOrd="0" presId="urn:microsoft.com/office/officeart/2005/8/layout/list1"/>
    <dgm:cxn modelId="{547F49B6-A1D1-4A58-88FC-FFFA4B1F8EC2}" type="presParOf" srcId="{AE5AE0AD-8DD7-4615-BC32-568BB552F598}" destId="{1F067296-9404-4327-B6BF-D2B2B45520AA}" srcOrd="0" destOrd="0" presId="urn:microsoft.com/office/officeart/2005/8/layout/list1"/>
    <dgm:cxn modelId="{423EEBE7-5657-4CB4-A697-1E47B035CFCF}" type="presParOf" srcId="{AE5AE0AD-8DD7-4615-BC32-568BB552F598}" destId="{99498E8C-1194-4F39-B12F-F7612DCC957E}" srcOrd="1" destOrd="0" presId="urn:microsoft.com/office/officeart/2005/8/layout/list1"/>
    <dgm:cxn modelId="{87626310-89DE-47C3-AE78-39ACCEAFC690}" type="presParOf" srcId="{47FBF868-B53B-4DFF-A468-2B6A5CB58F87}" destId="{5008000A-C020-4327-A2C8-E25C1BEECBC7}" srcOrd="5" destOrd="0" presId="urn:microsoft.com/office/officeart/2005/8/layout/list1"/>
    <dgm:cxn modelId="{DC4B5D7A-9B9D-483F-9231-C74A906D8F01}" type="presParOf" srcId="{47FBF868-B53B-4DFF-A468-2B6A5CB58F87}" destId="{EB2362A9-226E-4926-AC09-2FB55A2B1F67}" srcOrd="6" destOrd="0" presId="urn:microsoft.com/office/officeart/2005/8/layout/list1"/>
    <dgm:cxn modelId="{DD4D4756-56E9-4B88-B57F-BDB3F8AF0EAD}" type="presParOf" srcId="{47FBF868-B53B-4DFF-A468-2B6A5CB58F87}" destId="{DEF24EBB-5608-4D89-AB57-1E34AC7549BA}" srcOrd="7" destOrd="0" presId="urn:microsoft.com/office/officeart/2005/8/layout/list1"/>
    <dgm:cxn modelId="{330A9705-6F4A-4983-B56E-A488D8C23FCC}" type="presParOf" srcId="{47FBF868-B53B-4DFF-A468-2B6A5CB58F87}" destId="{7FC6C9AA-BE4A-4ED5-8889-7B3C096FD233}" srcOrd="8" destOrd="0" presId="urn:microsoft.com/office/officeart/2005/8/layout/list1"/>
    <dgm:cxn modelId="{94B508A9-3655-495C-BCE6-1867AF107992}" type="presParOf" srcId="{7FC6C9AA-BE4A-4ED5-8889-7B3C096FD233}" destId="{795D9FA8-9B41-46E1-BE20-BD4EC9BA3B0B}" srcOrd="0" destOrd="0" presId="urn:microsoft.com/office/officeart/2005/8/layout/list1"/>
    <dgm:cxn modelId="{BC514199-55E9-44B7-BE46-1A95896CAF48}" type="presParOf" srcId="{7FC6C9AA-BE4A-4ED5-8889-7B3C096FD233}" destId="{76FE4CD3-8F44-4DC4-B108-A5D3BE26ED29}" srcOrd="1" destOrd="0" presId="urn:microsoft.com/office/officeart/2005/8/layout/list1"/>
    <dgm:cxn modelId="{76102037-1B89-4FE9-874C-38EBBA294C96}" type="presParOf" srcId="{47FBF868-B53B-4DFF-A468-2B6A5CB58F87}" destId="{8DBAD188-15B4-443A-9AC6-7CA9C9539DAB}" srcOrd="9" destOrd="0" presId="urn:microsoft.com/office/officeart/2005/8/layout/list1"/>
    <dgm:cxn modelId="{8C512374-757D-45C5-AB7A-EA55734C18A2}" type="presParOf" srcId="{47FBF868-B53B-4DFF-A468-2B6A5CB58F87}" destId="{E9643D1E-D403-4B1F-B4E7-62155526CFF3}" srcOrd="10" destOrd="0" presId="urn:microsoft.com/office/officeart/2005/8/layout/list1"/>
    <dgm:cxn modelId="{6AAB3F7C-BB42-41F2-9AAF-8EE28D2AB144}" type="presParOf" srcId="{47FBF868-B53B-4DFF-A468-2B6A5CB58F87}" destId="{7103C7B2-7A8C-4861-95CA-95286A4D3B65}" srcOrd="11" destOrd="0" presId="urn:microsoft.com/office/officeart/2005/8/layout/list1"/>
    <dgm:cxn modelId="{B7F5DEFE-B4DC-4874-91C4-B2CC4DDA28CC}" type="presParOf" srcId="{47FBF868-B53B-4DFF-A468-2B6A5CB58F87}" destId="{B316EF22-286B-4ED6-96F2-B9B0725003A2}" srcOrd="12" destOrd="0" presId="urn:microsoft.com/office/officeart/2005/8/layout/list1"/>
    <dgm:cxn modelId="{2F3DCA1C-0259-4EE7-B6BB-D39C4A9FE46D}" type="presParOf" srcId="{B316EF22-286B-4ED6-96F2-B9B0725003A2}" destId="{E07D1D8B-CA67-4DFE-A368-6D6B5AB401A6}" srcOrd="0" destOrd="0" presId="urn:microsoft.com/office/officeart/2005/8/layout/list1"/>
    <dgm:cxn modelId="{8D66743A-4CD6-43F0-95D7-83FC83664733}" type="presParOf" srcId="{B316EF22-286B-4ED6-96F2-B9B0725003A2}" destId="{28E96467-6C5A-49D8-A1DE-058BFF026062}" srcOrd="1" destOrd="0" presId="urn:microsoft.com/office/officeart/2005/8/layout/list1"/>
    <dgm:cxn modelId="{E1942068-8C95-4068-9E4D-397DE828B72E}" type="presParOf" srcId="{47FBF868-B53B-4DFF-A468-2B6A5CB58F87}" destId="{509D7466-4766-4F22-8A55-647010FD40AC}" srcOrd="13" destOrd="0" presId="urn:microsoft.com/office/officeart/2005/8/layout/list1"/>
    <dgm:cxn modelId="{AA093112-3CBD-4E73-9F69-CF9AEC0E41B5}" type="presParOf" srcId="{47FBF868-B53B-4DFF-A468-2B6A5CB58F87}" destId="{E6CE7DDF-A03B-41E1-A808-BDC68D2F910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0F5DCC-B571-4213-AB54-B6BFCEE7BB77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3D63BF35-DB1E-4607-9516-669B97B54369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예측기간 설정</a:t>
          </a:r>
        </a:p>
      </dgm:t>
    </dgm:pt>
    <dgm:pt modelId="{0CD73B9E-D932-4BED-B129-3240001A7F9B}" type="par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537769B6-E364-42A0-8208-16ED3A38AEC4}" type="sibTrans" cxnId="{7E9D8AF6-849A-4E0C-B79C-66E848C0F1CF}">
      <dgm:prSet/>
      <dgm:spPr/>
      <dgm:t>
        <a:bodyPr/>
        <a:lstStyle/>
        <a:p>
          <a:pPr latinLnBrk="1"/>
          <a:endParaRPr lang="ko-KR" altLang="en-US"/>
        </a:p>
      </dgm:t>
    </dgm:pt>
    <dgm:pt modelId="{19F36C02-A5ED-42ED-82F0-0A35AB128BA4}">
      <dgm:prSet phldrT="[텍스트]" custT="1"/>
      <dgm:spPr/>
      <dgm:t>
        <a:bodyPr/>
        <a:lstStyle/>
        <a:p>
          <a:pPr latinLnBrk="1"/>
          <a:r>
            <a:rPr lang="en-US" altLang="ko-KR" sz="1800" b="1" dirty="0"/>
            <a:t>Exogenous </a:t>
          </a:r>
          <a:r>
            <a:rPr lang="ko-KR" altLang="en-US" sz="1800" b="1" dirty="0"/>
            <a:t>변수 준비</a:t>
          </a:r>
        </a:p>
      </dgm:t>
    </dgm:pt>
    <dgm:pt modelId="{31128969-2655-497D-BA2F-293A50AAEDD6}" type="par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EE668B59-1BE6-4388-B38B-8702B11CFAEB}" type="sibTrans" cxnId="{7C1AA5BC-F575-44F7-B98C-DEE82B71CBCA}">
      <dgm:prSet/>
      <dgm:spPr/>
      <dgm:t>
        <a:bodyPr/>
        <a:lstStyle/>
        <a:p>
          <a:pPr latinLnBrk="1"/>
          <a:endParaRPr lang="ko-KR" altLang="en-US"/>
        </a:p>
      </dgm:t>
    </dgm:pt>
    <dgm:pt modelId="{2A0887EC-A266-4B0A-8B46-D4C2BAE1AE57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예측수행</a:t>
          </a:r>
        </a:p>
      </dgm:t>
    </dgm:pt>
    <dgm:pt modelId="{47EDAFFC-71C1-4B0F-813C-42AC1E73A14E}" type="parTrans" cxnId="{C5389C78-765B-4C37-99E5-DDE3EA7573A6}">
      <dgm:prSet/>
      <dgm:spPr/>
      <dgm:t>
        <a:bodyPr/>
        <a:lstStyle/>
        <a:p>
          <a:pPr latinLnBrk="1"/>
          <a:endParaRPr lang="ko-KR" altLang="en-US"/>
        </a:p>
      </dgm:t>
    </dgm:pt>
    <dgm:pt modelId="{B676402B-484C-442B-8169-DB9F8D3C47BF}" type="sibTrans" cxnId="{C5389C78-765B-4C37-99E5-DDE3EA7573A6}">
      <dgm:prSet/>
      <dgm:spPr/>
      <dgm:t>
        <a:bodyPr/>
        <a:lstStyle/>
        <a:p>
          <a:pPr latinLnBrk="1"/>
          <a:endParaRPr lang="ko-KR" altLang="en-US"/>
        </a:p>
      </dgm:t>
    </dgm:pt>
    <dgm:pt modelId="{2F64ED5E-1C9C-4F6A-B8B0-2A29E3FB74BB}">
      <dgm:prSet custT="1"/>
      <dgm:spPr/>
      <dgm:t>
        <a:bodyPr/>
        <a:lstStyle/>
        <a:p>
          <a:pPr latinLnBrk="1"/>
          <a:r>
            <a:rPr lang="ko-KR" altLang="en-US" sz="1700" b="0" i="0" dirty="0"/>
            <a:t>미래의 예측을 위해 예측 기간 설정</a:t>
          </a:r>
          <a:endParaRPr lang="ko-KR" altLang="en-US" sz="1700" dirty="0"/>
        </a:p>
      </dgm:t>
    </dgm:pt>
    <dgm:pt modelId="{AE847F58-DADD-4AA3-9FEF-93CAC5792E69}" type="par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6CDD24FD-1731-4D6F-907B-033534C27797}" type="sibTrans" cxnId="{2E05FF2D-8E5F-458D-A587-7B886301514D}">
      <dgm:prSet/>
      <dgm:spPr/>
      <dgm:t>
        <a:bodyPr/>
        <a:lstStyle/>
        <a:p>
          <a:pPr latinLnBrk="1"/>
          <a:endParaRPr lang="ko-KR" altLang="en-US"/>
        </a:p>
      </dgm:t>
    </dgm:pt>
    <dgm:pt modelId="{3CF50D23-B8E3-46EC-AAF9-678B79BCFDFA}">
      <dgm:prSet custT="1"/>
      <dgm:spPr/>
      <dgm:t>
        <a:bodyPr/>
        <a:lstStyle/>
        <a:p>
          <a:pPr latinLnBrk="1"/>
          <a:r>
            <a:rPr lang="en-US" altLang="ko-KR" sz="1700" dirty="0"/>
            <a:t>“2023-04-01 ~ 2025-05-01” </a:t>
          </a:r>
          <a:endParaRPr lang="ko-KR" altLang="en-US" sz="1700" dirty="0"/>
        </a:p>
      </dgm:t>
    </dgm:pt>
    <dgm:pt modelId="{09B8D1B1-D1C2-459B-A725-64233AB9FC79}" type="parTrans" cxnId="{6536F06E-1C75-4365-BFEE-E7927164939C}">
      <dgm:prSet/>
      <dgm:spPr/>
      <dgm:t>
        <a:bodyPr/>
        <a:lstStyle/>
        <a:p>
          <a:pPr latinLnBrk="1"/>
          <a:endParaRPr lang="ko-KR" altLang="en-US"/>
        </a:p>
      </dgm:t>
    </dgm:pt>
    <dgm:pt modelId="{7B6E1CB7-8246-46CC-8EA4-DA6E29027DCB}" type="sibTrans" cxnId="{6536F06E-1C75-4365-BFEE-E7927164939C}">
      <dgm:prSet/>
      <dgm:spPr/>
      <dgm:t>
        <a:bodyPr/>
        <a:lstStyle/>
        <a:p>
          <a:pPr latinLnBrk="1"/>
          <a:endParaRPr lang="ko-KR" altLang="en-US"/>
        </a:p>
      </dgm:t>
    </dgm:pt>
    <dgm:pt modelId="{D462E375-4D52-4BAA-B5A9-AE767E99A7B2}">
      <dgm:prSet custT="1"/>
      <dgm:spPr/>
      <dgm:t>
        <a:bodyPr/>
        <a:lstStyle/>
        <a:p>
          <a:pPr latinLnBrk="1"/>
          <a:r>
            <a:rPr lang="en-US" altLang="ko-KR" sz="1800" b="0" i="0" dirty="0"/>
            <a:t>exogenous </a:t>
          </a:r>
          <a:r>
            <a:rPr lang="ko-KR" altLang="en-US" sz="1800" b="0" i="0" dirty="0"/>
            <a:t>변수로 사용할 데이터준비</a:t>
          </a:r>
          <a:endParaRPr lang="ko-KR" altLang="en-US" sz="1800" dirty="0"/>
        </a:p>
      </dgm:t>
    </dgm:pt>
    <dgm:pt modelId="{DA71646D-9FA5-4F7B-B408-2B74155A9E13}" type="par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E30BB7F9-6614-4FE2-A06A-26FC87B8BFA5}" type="sibTrans" cxnId="{2924DFC9-5A3C-41E1-B9B8-A49352969E8E}">
      <dgm:prSet/>
      <dgm:spPr/>
      <dgm:t>
        <a:bodyPr/>
        <a:lstStyle/>
        <a:p>
          <a:pPr latinLnBrk="1"/>
          <a:endParaRPr lang="ko-KR" altLang="en-US"/>
        </a:p>
      </dgm:t>
    </dgm:pt>
    <dgm:pt modelId="{353BA04E-6F24-46D5-9B58-7E862D316413}">
      <dgm:prSet custT="1"/>
      <dgm:spPr/>
      <dgm:t>
        <a:bodyPr/>
        <a:lstStyle/>
        <a:p>
          <a:pPr latinLnBrk="1"/>
          <a:r>
            <a:rPr lang="ko-KR" altLang="en-US" sz="1800" b="0" i="0" dirty="0"/>
            <a:t>학습된 </a:t>
          </a:r>
          <a:r>
            <a:rPr lang="en-US" altLang="ko-KR" sz="1800" b="0" i="0" dirty="0"/>
            <a:t>SARIMA </a:t>
          </a:r>
          <a:r>
            <a:rPr lang="ko-KR" altLang="en-US" sz="1800" b="0" i="0" dirty="0"/>
            <a:t>모델 사용하여 미래 예측 수행</a:t>
          </a:r>
          <a:endParaRPr lang="ko-KR" altLang="en-US" sz="1800" dirty="0"/>
        </a:p>
      </dgm:t>
    </dgm:pt>
    <dgm:pt modelId="{1A748937-8CFC-472F-93E8-42DFED8665B1}" type="par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62DC8984-3536-4213-84FC-6F6D5F68609B}" type="sibTrans" cxnId="{735BC554-0DD1-4433-88AF-7AE13E69A2BE}">
      <dgm:prSet/>
      <dgm:spPr/>
      <dgm:t>
        <a:bodyPr/>
        <a:lstStyle/>
        <a:p>
          <a:pPr latinLnBrk="1"/>
          <a:endParaRPr lang="ko-KR" altLang="en-US"/>
        </a:p>
      </dgm:t>
    </dgm:pt>
    <dgm:pt modelId="{673984C1-192D-4874-970A-C01D4C25D205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그래프 시각화 및 성능평가</a:t>
          </a:r>
        </a:p>
      </dgm:t>
    </dgm:pt>
    <dgm:pt modelId="{1E50A8A8-257A-457C-A697-6BDD312ACDFA}" type="parTrans" cxnId="{17AF6697-2ED8-4AF7-89D5-4703F5AF31F9}">
      <dgm:prSet/>
      <dgm:spPr/>
      <dgm:t>
        <a:bodyPr/>
        <a:lstStyle/>
        <a:p>
          <a:pPr latinLnBrk="1"/>
          <a:endParaRPr lang="ko-KR" altLang="en-US"/>
        </a:p>
      </dgm:t>
    </dgm:pt>
    <dgm:pt modelId="{122695F3-49CA-42C1-88ED-A1342765E63E}" type="sibTrans" cxnId="{17AF6697-2ED8-4AF7-89D5-4703F5AF31F9}">
      <dgm:prSet/>
      <dgm:spPr/>
      <dgm:t>
        <a:bodyPr/>
        <a:lstStyle/>
        <a:p>
          <a:pPr latinLnBrk="1"/>
          <a:endParaRPr lang="ko-KR" altLang="en-US"/>
        </a:p>
      </dgm:t>
    </dgm:pt>
    <dgm:pt modelId="{705C72A1-8818-4416-B114-41DA966A0B71}">
      <dgm:prSet custT="1"/>
      <dgm:spPr/>
      <dgm:t>
        <a:bodyPr/>
        <a:lstStyle/>
        <a:p>
          <a:pPr latinLnBrk="1"/>
          <a:r>
            <a:rPr lang="ko-KR" altLang="en-US" sz="1800" b="0" i="0" dirty="0"/>
            <a:t>실제 데이터와 예측된 데이터 그래프로 시각화</a:t>
          </a:r>
          <a:endParaRPr lang="ko-KR" altLang="en-US" sz="1800" dirty="0"/>
        </a:p>
      </dgm:t>
    </dgm:pt>
    <dgm:pt modelId="{A2C38281-3F7F-4BE9-9F77-E8C67EDCA2AA}" type="parTrans" cxnId="{59EBE538-9271-4F86-BEE4-B367954532D1}">
      <dgm:prSet/>
      <dgm:spPr/>
      <dgm:t>
        <a:bodyPr/>
        <a:lstStyle/>
        <a:p>
          <a:pPr latinLnBrk="1"/>
          <a:endParaRPr lang="ko-KR" altLang="en-US"/>
        </a:p>
      </dgm:t>
    </dgm:pt>
    <dgm:pt modelId="{9F7339BC-FBDD-4FA5-8F2B-20FCBBDD2224}" type="sibTrans" cxnId="{59EBE538-9271-4F86-BEE4-B367954532D1}">
      <dgm:prSet/>
      <dgm:spPr/>
      <dgm:t>
        <a:bodyPr/>
        <a:lstStyle/>
        <a:p>
          <a:pPr latinLnBrk="1"/>
          <a:endParaRPr lang="ko-KR" altLang="en-US"/>
        </a:p>
      </dgm:t>
    </dgm:pt>
    <dgm:pt modelId="{1D9FEECB-62CA-4ECE-B3E8-89E843CBCD3F}">
      <dgm:prSet custT="1"/>
      <dgm:spPr/>
      <dgm:t>
        <a:bodyPr/>
        <a:lstStyle/>
        <a:p>
          <a:pPr latinLnBrk="1"/>
          <a:r>
            <a:rPr lang="ko-KR" altLang="en-US" sz="1800" b="0" i="0" dirty="0"/>
            <a:t>학습 데이터의 </a:t>
          </a:r>
          <a:r>
            <a:rPr lang="en-US" altLang="ko-KR" sz="1800" b="0" i="0" dirty="0"/>
            <a:t>'</a:t>
          </a:r>
          <a:r>
            <a:rPr lang="ko-KR" altLang="en-US" sz="1800" b="0" i="0" dirty="0"/>
            <a:t>기준금리</a:t>
          </a:r>
          <a:r>
            <a:rPr lang="en-US" altLang="ko-KR" sz="1800" b="0" i="0" dirty="0"/>
            <a:t>'</a:t>
          </a:r>
          <a:r>
            <a:rPr lang="ko-KR" altLang="en-US" sz="1800" b="0" i="0" dirty="0"/>
            <a:t> 활용</a:t>
          </a:r>
          <a:endParaRPr lang="ko-KR" altLang="en-US" sz="1800" dirty="0"/>
        </a:p>
      </dgm:t>
    </dgm:pt>
    <dgm:pt modelId="{D8256817-FA21-4EC7-9492-7DD7EE6454E0}" type="parTrans" cxnId="{A19F7C65-741C-4158-B8B7-540657CE615B}">
      <dgm:prSet/>
      <dgm:spPr/>
      <dgm:t>
        <a:bodyPr/>
        <a:lstStyle/>
        <a:p>
          <a:pPr latinLnBrk="1"/>
          <a:endParaRPr lang="ko-KR" altLang="en-US"/>
        </a:p>
      </dgm:t>
    </dgm:pt>
    <dgm:pt modelId="{5B2CD0B2-C92A-46C7-BD91-670BF13BC26A}" type="sibTrans" cxnId="{A19F7C65-741C-4158-B8B7-540657CE615B}">
      <dgm:prSet/>
      <dgm:spPr/>
      <dgm:t>
        <a:bodyPr/>
        <a:lstStyle/>
        <a:p>
          <a:pPr latinLnBrk="1"/>
          <a:endParaRPr lang="ko-KR" altLang="en-US"/>
        </a:p>
      </dgm:t>
    </dgm:pt>
    <dgm:pt modelId="{D6C87507-8ED5-4D0E-B6E3-BAC62F1258A4}">
      <dgm:prSet custT="1"/>
      <dgm:spPr/>
      <dgm:t>
        <a:bodyPr/>
        <a:lstStyle/>
        <a:p>
          <a:pPr latinLnBrk="1"/>
          <a:r>
            <a:rPr lang="en-US" altLang="ko-KR" sz="1800" b="0" i="0" dirty="0"/>
            <a:t>'</a:t>
          </a:r>
          <a:r>
            <a:rPr lang="ko-KR" altLang="en-US" sz="1800" b="0" i="0" dirty="0"/>
            <a:t>기준금리</a:t>
          </a:r>
          <a:r>
            <a:rPr lang="en-US" altLang="ko-KR" sz="1800" b="0" i="0" dirty="0"/>
            <a:t>' exogenous </a:t>
          </a:r>
          <a:r>
            <a:rPr lang="ko-KR" altLang="en-US" sz="1800" b="0" i="0" dirty="0"/>
            <a:t>변수로 사용 </a:t>
          </a:r>
          <a:r>
            <a:rPr lang="en-US" altLang="ko-KR" sz="1800" b="0" i="0" dirty="0"/>
            <a:t>/</a:t>
          </a:r>
          <a:r>
            <a:rPr lang="ko-KR" altLang="en-US" sz="1800" b="0" i="0" dirty="0"/>
            <a:t> 예측</a:t>
          </a:r>
          <a:endParaRPr lang="ko-KR" altLang="en-US" sz="1800" dirty="0"/>
        </a:p>
      </dgm:t>
    </dgm:pt>
    <dgm:pt modelId="{52A1D57D-DCD7-4B14-A5EA-02A0422CF825}" type="parTrans" cxnId="{D7ECF3C6-5BBB-46FA-B03E-0DD8FC781218}">
      <dgm:prSet/>
      <dgm:spPr/>
      <dgm:t>
        <a:bodyPr/>
        <a:lstStyle/>
        <a:p>
          <a:pPr latinLnBrk="1"/>
          <a:endParaRPr lang="ko-KR" altLang="en-US"/>
        </a:p>
      </dgm:t>
    </dgm:pt>
    <dgm:pt modelId="{1C93C9DF-D57C-4944-8B42-38A22E2D560A}" type="sibTrans" cxnId="{D7ECF3C6-5BBB-46FA-B03E-0DD8FC781218}">
      <dgm:prSet/>
      <dgm:spPr/>
      <dgm:t>
        <a:bodyPr/>
        <a:lstStyle/>
        <a:p>
          <a:pPr latinLnBrk="1"/>
          <a:endParaRPr lang="ko-KR" altLang="en-US"/>
        </a:p>
      </dgm:t>
    </dgm:pt>
    <dgm:pt modelId="{DC29C3CD-1210-45BE-9794-65A97791C236}">
      <dgm:prSet custT="1"/>
      <dgm:spPr/>
      <dgm:t>
        <a:bodyPr/>
        <a:lstStyle/>
        <a:p>
          <a:pPr latinLnBrk="1"/>
          <a:r>
            <a:rPr lang="en-US" sz="1800" b="0" i="0" dirty="0"/>
            <a:t>RMSE</a:t>
          </a:r>
          <a:endParaRPr lang="ko-KR" altLang="en-US" sz="1800" dirty="0"/>
        </a:p>
      </dgm:t>
    </dgm:pt>
    <dgm:pt modelId="{BCE8A252-9E00-4C8D-A854-83F4FB93FFF5}" type="parTrans" cxnId="{2BA06134-3713-4FE0-8CB2-93D3964BE425}">
      <dgm:prSet/>
      <dgm:spPr/>
      <dgm:t>
        <a:bodyPr/>
        <a:lstStyle/>
        <a:p>
          <a:pPr latinLnBrk="1"/>
          <a:endParaRPr lang="ko-KR" altLang="en-US"/>
        </a:p>
      </dgm:t>
    </dgm:pt>
    <dgm:pt modelId="{6D701C92-CA4A-4551-A5A6-671302FC6CA8}" type="sibTrans" cxnId="{2BA06134-3713-4FE0-8CB2-93D3964BE425}">
      <dgm:prSet/>
      <dgm:spPr/>
      <dgm:t>
        <a:bodyPr/>
        <a:lstStyle/>
        <a:p>
          <a:pPr latinLnBrk="1"/>
          <a:endParaRPr lang="ko-KR" altLang="en-US"/>
        </a:p>
      </dgm:t>
    </dgm:pt>
    <dgm:pt modelId="{E15B762D-B6BE-4349-94CE-1AEB8C073A1D}">
      <dgm:prSet custT="1"/>
      <dgm:spPr/>
      <dgm:t>
        <a:bodyPr/>
        <a:lstStyle/>
        <a:p>
          <a:pPr latinLnBrk="1"/>
          <a:r>
            <a:rPr lang="en-US" sz="1800" b="0" i="0" dirty="0"/>
            <a:t>MAPE (Mean Absolute Percentage Error)</a:t>
          </a:r>
          <a:endParaRPr lang="ko-KR" altLang="en-US" sz="1800" dirty="0"/>
        </a:p>
      </dgm:t>
    </dgm:pt>
    <dgm:pt modelId="{9A852877-AF88-4D80-A13A-7866748BF5F2}" type="parTrans" cxnId="{C884E806-2E23-4B46-A8B9-7E7E912B9FED}">
      <dgm:prSet/>
      <dgm:spPr/>
      <dgm:t>
        <a:bodyPr/>
        <a:lstStyle/>
        <a:p>
          <a:pPr latinLnBrk="1"/>
          <a:endParaRPr lang="ko-KR" altLang="en-US"/>
        </a:p>
      </dgm:t>
    </dgm:pt>
    <dgm:pt modelId="{6AE00A78-F760-47CA-8752-97ED24E90EFB}" type="sibTrans" cxnId="{C884E806-2E23-4B46-A8B9-7E7E912B9FED}">
      <dgm:prSet/>
      <dgm:spPr/>
      <dgm:t>
        <a:bodyPr/>
        <a:lstStyle/>
        <a:p>
          <a:pPr latinLnBrk="1"/>
          <a:endParaRPr lang="ko-KR" altLang="en-US"/>
        </a:p>
      </dgm:t>
    </dgm:pt>
    <dgm:pt modelId="{A12F59B3-79C3-4306-936F-3CCAB57AA547}">
      <dgm:prSet custT="1"/>
      <dgm:spPr/>
      <dgm:t>
        <a:bodyPr/>
        <a:lstStyle/>
        <a:p>
          <a:pPr latinLnBrk="1"/>
          <a:r>
            <a:rPr lang="en-US" sz="1800" b="0" i="0" dirty="0"/>
            <a:t>MAE (Mean Absolute Error)</a:t>
          </a:r>
          <a:endParaRPr lang="ko-KR" altLang="en-US" sz="1800" dirty="0"/>
        </a:p>
      </dgm:t>
    </dgm:pt>
    <dgm:pt modelId="{56367195-B1E4-4EE9-95B1-66F76AE432B8}" type="sibTrans" cxnId="{D0207AF8-486E-46AE-853A-4F81D1B013A3}">
      <dgm:prSet/>
      <dgm:spPr/>
      <dgm:t>
        <a:bodyPr/>
        <a:lstStyle/>
        <a:p>
          <a:pPr latinLnBrk="1"/>
          <a:endParaRPr lang="ko-KR" altLang="en-US"/>
        </a:p>
      </dgm:t>
    </dgm:pt>
    <dgm:pt modelId="{6E1E5886-3E57-4879-9B97-79E59755881C}" type="parTrans" cxnId="{D0207AF8-486E-46AE-853A-4F81D1B013A3}">
      <dgm:prSet/>
      <dgm:spPr/>
      <dgm:t>
        <a:bodyPr/>
        <a:lstStyle/>
        <a:p>
          <a:pPr latinLnBrk="1"/>
          <a:endParaRPr lang="ko-KR" altLang="en-US"/>
        </a:p>
      </dgm:t>
    </dgm:pt>
    <dgm:pt modelId="{47FBF868-B53B-4DFF-A468-2B6A5CB58F87}" type="pres">
      <dgm:prSet presAssocID="{710F5DCC-B571-4213-AB54-B6BFCEE7BB77}" presName="linear" presStyleCnt="0">
        <dgm:presLayoutVars>
          <dgm:dir/>
          <dgm:animLvl val="lvl"/>
          <dgm:resizeHandles val="exact"/>
        </dgm:presLayoutVars>
      </dgm:prSet>
      <dgm:spPr/>
    </dgm:pt>
    <dgm:pt modelId="{A4408AC1-51D7-4750-B1B8-C62276A60CC1}" type="pres">
      <dgm:prSet presAssocID="{3D63BF35-DB1E-4607-9516-669B97B54369}" presName="parentLin" presStyleCnt="0"/>
      <dgm:spPr/>
    </dgm:pt>
    <dgm:pt modelId="{F1D4521E-C659-499C-82F7-0DBFBEE97EDB}" type="pres">
      <dgm:prSet presAssocID="{3D63BF35-DB1E-4607-9516-669B97B54369}" presName="parentLeftMargin" presStyleLbl="node1" presStyleIdx="0" presStyleCnt="4"/>
      <dgm:spPr/>
    </dgm:pt>
    <dgm:pt modelId="{2CD5FB48-F899-42A8-B639-FD5FE4306955}" type="pres">
      <dgm:prSet presAssocID="{3D63BF35-DB1E-4607-9516-669B97B5436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8998D5-D2FF-44F8-B772-265D87837081}" type="pres">
      <dgm:prSet presAssocID="{3D63BF35-DB1E-4607-9516-669B97B54369}" presName="negativeSpace" presStyleCnt="0"/>
      <dgm:spPr/>
    </dgm:pt>
    <dgm:pt modelId="{C793D577-E7F3-45EB-8B23-00C65CDD09CF}" type="pres">
      <dgm:prSet presAssocID="{3D63BF35-DB1E-4607-9516-669B97B54369}" presName="childText" presStyleLbl="conFgAcc1" presStyleIdx="0" presStyleCnt="4">
        <dgm:presLayoutVars>
          <dgm:bulletEnabled val="1"/>
        </dgm:presLayoutVars>
      </dgm:prSet>
      <dgm:spPr/>
    </dgm:pt>
    <dgm:pt modelId="{09C40A5E-744F-41D4-9DAB-E67A6B0B05AE}" type="pres">
      <dgm:prSet presAssocID="{537769B6-E364-42A0-8208-16ED3A38AEC4}" presName="spaceBetweenRectangles" presStyleCnt="0"/>
      <dgm:spPr/>
    </dgm:pt>
    <dgm:pt modelId="{AE5AE0AD-8DD7-4615-BC32-568BB552F598}" type="pres">
      <dgm:prSet presAssocID="{19F36C02-A5ED-42ED-82F0-0A35AB128BA4}" presName="parentLin" presStyleCnt="0"/>
      <dgm:spPr/>
    </dgm:pt>
    <dgm:pt modelId="{1F067296-9404-4327-B6BF-D2B2B45520AA}" type="pres">
      <dgm:prSet presAssocID="{19F36C02-A5ED-42ED-82F0-0A35AB128BA4}" presName="parentLeftMargin" presStyleLbl="node1" presStyleIdx="0" presStyleCnt="4"/>
      <dgm:spPr/>
    </dgm:pt>
    <dgm:pt modelId="{99498E8C-1194-4F39-B12F-F7612DCC957E}" type="pres">
      <dgm:prSet presAssocID="{19F36C02-A5ED-42ED-82F0-0A35AB128B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08000A-C020-4327-A2C8-E25C1BEECBC7}" type="pres">
      <dgm:prSet presAssocID="{19F36C02-A5ED-42ED-82F0-0A35AB128BA4}" presName="negativeSpace" presStyleCnt="0"/>
      <dgm:spPr/>
    </dgm:pt>
    <dgm:pt modelId="{EB2362A9-226E-4926-AC09-2FB55A2B1F67}" type="pres">
      <dgm:prSet presAssocID="{19F36C02-A5ED-42ED-82F0-0A35AB128BA4}" presName="childText" presStyleLbl="conFgAcc1" presStyleIdx="1" presStyleCnt="4">
        <dgm:presLayoutVars>
          <dgm:bulletEnabled val="1"/>
        </dgm:presLayoutVars>
      </dgm:prSet>
      <dgm:spPr/>
    </dgm:pt>
    <dgm:pt modelId="{DEF24EBB-5608-4D89-AB57-1E34AC7549BA}" type="pres">
      <dgm:prSet presAssocID="{EE668B59-1BE6-4388-B38B-8702B11CFAEB}" presName="spaceBetweenRectangles" presStyleCnt="0"/>
      <dgm:spPr/>
    </dgm:pt>
    <dgm:pt modelId="{7FC6C9AA-BE4A-4ED5-8889-7B3C096FD233}" type="pres">
      <dgm:prSet presAssocID="{2A0887EC-A266-4B0A-8B46-D4C2BAE1AE57}" presName="parentLin" presStyleCnt="0"/>
      <dgm:spPr/>
    </dgm:pt>
    <dgm:pt modelId="{795D9FA8-9B41-46E1-BE20-BD4EC9BA3B0B}" type="pres">
      <dgm:prSet presAssocID="{2A0887EC-A266-4B0A-8B46-D4C2BAE1AE57}" presName="parentLeftMargin" presStyleLbl="node1" presStyleIdx="1" presStyleCnt="4"/>
      <dgm:spPr/>
    </dgm:pt>
    <dgm:pt modelId="{76FE4CD3-8F44-4DC4-B108-A5D3BE26ED29}" type="pres">
      <dgm:prSet presAssocID="{2A0887EC-A266-4B0A-8B46-D4C2BAE1AE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BAD188-15B4-443A-9AC6-7CA9C9539DAB}" type="pres">
      <dgm:prSet presAssocID="{2A0887EC-A266-4B0A-8B46-D4C2BAE1AE57}" presName="negativeSpace" presStyleCnt="0"/>
      <dgm:spPr/>
    </dgm:pt>
    <dgm:pt modelId="{E9643D1E-D403-4B1F-B4E7-62155526CFF3}" type="pres">
      <dgm:prSet presAssocID="{2A0887EC-A266-4B0A-8B46-D4C2BAE1AE57}" presName="childText" presStyleLbl="conFgAcc1" presStyleIdx="2" presStyleCnt="4">
        <dgm:presLayoutVars>
          <dgm:bulletEnabled val="1"/>
        </dgm:presLayoutVars>
      </dgm:prSet>
      <dgm:spPr/>
    </dgm:pt>
    <dgm:pt modelId="{7103C7B2-7A8C-4861-95CA-95286A4D3B65}" type="pres">
      <dgm:prSet presAssocID="{B676402B-484C-442B-8169-DB9F8D3C47BF}" presName="spaceBetweenRectangles" presStyleCnt="0"/>
      <dgm:spPr/>
    </dgm:pt>
    <dgm:pt modelId="{B316EF22-286B-4ED6-96F2-B9B0725003A2}" type="pres">
      <dgm:prSet presAssocID="{673984C1-192D-4874-970A-C01D4C25D205}" presName="parentLin" presStyleCnt="0"/>
      <dgm:spPr/>
    </dgm:pt>
    <dgm:pt modelId="{E07D1D8B-CA67-4DFE-A368-6D6B5AB401A6}" type="pres">
      <dgm:prSet presAssocID="{673984C1-192D-4874-970A-C01D4C25D205}" presName="parentLeftMargin" presStyleLbl="node1" presStyleIdx="2" presStyleCnt="4"/>
      <dgm:spPr/>
    </dgm:pt>
    <dgm:pt modelId="{28E96467-6C5A-49D8-A1DE-058BFF026062}" type="pres">
      <dgm:prSet presAssocID="{673984C1-192D-4874-970A-C01D4C25D2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09D7466-4766-4F22-8A55-647010FD40AC}" type="pres">
      <dgm:prSet presAssocID="{673984C1-192D-4874-970A-C01D4C25D205}" presName="negativeSpace" presStyleCnt="0"/>
      <dgm:spPr/>
    </dgm:pt>
    <dgm:pt modelId="{E6CE7DDF-A03B-41E1-A808-BDC68D2F9102}" type="pres">
      <dgm:prSet presAssocID="{673984C1-192D-4874-970A-C01D4C25D2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884E806-2E23-4B46-A8B9-7E7E912B9FED}" srcId="{673984C1-192D-4874-970A-C01D4C25D205}" destId="{E15B762D-B6BE-4349-94CE-1AEB8C073A1D}" srcOrd="3" destOrd="0" parTransId="{9A852877-AF88-4D80-A13A-7866748BF5F2}" sibTransId="{6AE00A78-F760-47CA-8752-97ED24E90EFB}"/>
    <dgm:cxn modelId="{F5A40D27-95EB-40A7-BD79-E042EAEFF356}" type="presOf" srcId="{3D63BF35-DB1E-4607-9516-669B97B54369}" destId="{2CD5FB48-F899-42A8-B639-FD5FE4306955}" srcOrd="1" destOrd="0" presId="urn:microsoft.com/office/officeart/2005/8/layout/list1"/>
    <dgm:cxn modelId="{9EC6AA2B-1F34-4459-9C00-E74DAE8A3C3C}" type="presOf" srcId="{3CF50D23-B8E3-46EC-AAF9-678B79BCFDFA}" destId="{C793D577-E7F3-45EB-8B23-00C65CDD09CF}" srcOrd="0" destOrd="1" presId="urn:microsoft.com/office/officeart/2005/8/layout/list1"/>
    <dgm:cxn modelId="{2E05FF2D-8E5F-458D-A587-7B886301514D}" srcId="{3D63BF35-DB1E-4607-9516-669B97B54369}" destId="{2F64ED5E-1C9C-4F6A-B8B0-2A29E3FB74BB}" srcOrd="0" destOrd="0" parTransId="{AE847F58-DADD-4AA3-9FEF-93CAC5792E69}" sibTransId="{6CDD24FD-1731-4D6F-907B-033534C27797}"/>
    <dgm:cxn modelId="{2BA06134-3713-4FE0-8CB2-93D3964BE425}" srcId="{673984C1-192D-4874-970A-C01D4C25D205}" destId="{DC29C3CD-1210-45BE-9794-65A97791C236}" srcOrd="1" destOrd="0" parTransId="{BCE8A252-9E00-4C8D-A854-83F4FB93FFF5}" sibTransId="{6D701C92-CA4A-4551-A5A6-671302FC6CA8}"/>
    <dgm:cxn modelId="{59EBE538-9271-4F86-BEE4-B367954532D1}" srcId="{673984C1-192D-4874-970A-C01D4C25D205}" destId="{705C72A1-8818-4416-B114-41DA966A0B71}" srcOrd="0" destOrd="0" parTransId="{A2C38281-3F7F-4BE9-9F77-E8C67EDCA2AA}" sibTransId="{9F7339BC-FBDD-4FA5-8F2B-20FCBBDD2224}"/>
    <dgm:cxn modelId="{5F3E9C3B-636C-4ADD-B360-22B899455560}" type="presOf" srcId="{673984C1-192D-4874-970A-C01D4C25D205}" destId="{E07D1D8B-CA67-4DFE-A368-6D6B5AB401A6}" srcOrd="0" destOrd="0" presId="urn:microsoft.com/office/officeart/2005/8/layout/list1"/>
    <dgm:cxn modelId="{A19F7C65-741C-4158-B8B7-540657CE615B}" srcId="{19F36C02-A5ED-42ED-82F0-0A35AB128BA4}" destId="{1D9FEECB-62CA-4ECE-B3E8-89E843CBCD3F}" srcOrd="1" destOrd="0" parTransId="{D8256817-FA21-4EC7-9492-7DD7EE6454E0}" sibTransId="{5B2CD0B2-C92A-46C7-BD91-670BF13BC26A}"/>
    <dgm:cxn modelId="{133D0467-CD29-46C4-B9A4-A19C902BEF2D}" type="presOf" srcId="{19F36C02-A5ED-42ED-82F0-0A35AB128BA4}" destId="{99498E8C-1194-4F39-B12F-F7612DCC957E}" srcOrd="1" destOrd="0" presId="urn:microsoft.com/office/officeart/2005/8/layout/list1"/>
    <dgm:cxn modelId="{D433BE49-D14C-45CF-A257-481264E3D088}" type="presOf" srcId="{2F64ED5E-1C9C-4F6A-B8B0-2A29E3FB74BB}" destId="{C793D577-E7F3-45EB-8B23-00C65CDD09CF}" srcOrd="0" destOrd="0" presId="urn:microsoft.com/office/officeart/2005/8/layout/list1"/>
    <dgm:cxn modelId="{EB9C156E-068F-47DD-9B12-B341C119FD2D}" type="presOf" srcId="{19F36C02-A5ED-42ED-82F0-0A35AB128BA4}" destId="{1F067296-9404-4327-B6BF-D2B2B45520AA}" srcOrd="0" destOrd="0" presId="urn:microsoft.com/office/officeart/2005/8/layout/list1"/>
    <dgm:cxn modelId="{6536F06E-1C75-4365-BFEE-E7927164939C}" srcId="{3D63BF35-DB1E-4607-9516-669B97B54369}" destId="{3CF50D23-B8E3-46EC-AAF9-678B79BCFDFA}" srcOrd="1" destOrd="0" parTransId="{09B8D1B1-D1C2-459B-A725-64233AB9FC79}" sibTransId="{7B6E1CB7-8246-46CC-8EA4-DA6E29027DCB}"/>
    <dgm:cxn modelId="{F39D086F-48DF-4439-ADE0-CDA6E52F1357}" type="presOf" srcId="{705C72A1-8818-4416-B114-41DA966A0B71}" destId="{E6CE7DDF-A03B-41E1-A808-BDC68D2F9102}" srcOrd="0" destOrd="0" presId="urn:microsoft.com/office/officeart/2005/8/layout/list1"/>
    <dgm:cxn modelId="{35391972-FE9C-4A07-8994-0343F3BF4F4C}" type="presOf" srcId="{710F5DCC-B571-4213-AB54-B6BFCEE7BB77}" destId="{47FBF868-B53B-4DFF-A468-2B6A5CB58F87}" srcOrd="0" destOrd="0" presId="urn:microsoft.com/office/officeart/2005/8/layout/list1"/>
    <dgm:cxn modelId="{735BC554-0DD1-4433-88AF-7AE13E69A2BE}" srcId="{2A0887EC-A266-4B0A-8B46-D4C2BAE1AE57}" destId="{353BA04E-6F24-46D5-9B58-7E862D316413}" srcOrd="0" destOrd="0" parTransId="{1A748937-8CFC-472F-93E8-42DFED8665B1}" sibTransId="{62DC8984-3536-4213-84FC-6F6D5F68609B}"/>
    <dgm:cxn modelId="{C5389C78-765B-4C37-99E5-DDE3EA7573A6}" srcId="{710F5DCC-B571-4213-AB54-B6BFCEE7BB77}" destId="{2A0887EC-A266-4B0A-8B46-D4C2BAE1AE57}" srcOrd="2" destOrd="0" parTransId="{47EDAFFC-71C1-4B0F-813C-42AC1E73A14E}" sibTransId="{B676402B-484C-442B-8169-DB9F8D3C47BF}"/>
    <dgm:cxn modelId="{74745C7B-7F9B-4B09-B63E-B50556ED648D}" type="presOf" srcId="{2A0887EC-A266-4B0A-8B46-D4C2BAE1AE57}" destId="{76FE4CD3-8F44-4DC4-B108-A5D3BE26ED29}" srcOrd="1" destOrd="0" presId="urn:microsoft.com/office/officeart/2005/8/layout/list1"/>
    <dgm:cxn modelId="{CBB0588A-0231-4CBF-B746-5F83DA7E2A77}" type="presOf" srcId="{D462E375-4D52-4BAA-B5A9-AE767E99A7B2}" destId="{EB2362A9-226E-4926-AC09-2FB55A2B1F67}" srcOrd="0" destOrd="0" presId="urn:microsoft.com/office/officeart/2005/8/layout/list1"/>
    <dgm:cxn modelId="{C1478A8C-EA75-446E-8C25-4449B99682EA}" type="presOf" srcId="{2A0887EC-A266-4B0A-8B46-D4C2BAE1AE57}" destId="{795D9FA8-9B41-46E1-BE20-BD4EC9BA3B0B}" srcOrd="0" destOrd="0" presId="urn:microsoft.com/office/officeart/2005/8/layout/list1"/>
    <dgm:cxn modelId="{17AF6697-2ED8-4AF7-89D5-4703F5AF31F9}" srcId="{710F5DCC-B571-4213-AB54-B6BFCEE7BB77}" destId="{673984C1-192D-4874-970A-C01D4C25D205}" srcOrd="3" destOrd="0" parTransId="{1E50A8A8-257A-457C-A697-6BDD312ACDFA}" sibTransId="{122695F3-49CA-42C1-88ED-A1342765E63E}"/>
    <dgm:cxn modelId="{72C2F69A-6B1F-4AB5-A65E-F7C11889E5BA}" type="presOf" srcId="{D6C87507-8ED5-4D0E-B6E3-BAC62F1258A4}" destId="{E9643D1E-D403-4B1F-B4E7-62155526CFF3}" srcOrd="0" destOrd="1" presId="urn:microsoft.com/office/officeart/2005/8/layout/list1"/>
    <dgm:cxn modelId="{D21BF3A4-C66D-474D-80B4-C0C95FD4727C}" type="presOf" srcId="{A12F59B3-79C3-4306-936F-3CCAB57AA547}" destId="{E6CE7DDF-A03B-41E1-A808-BDC68D2F9102}" srcOrd="0" destOrd="2" presId="urn:microsoft.com/office/officeart/2005/8/layout/list1"/>
    <dgm:cxn modelId="{AC4186B7-A06E-4E7B-8082-2D4F8FB9A053}" type="presOf" srcId="{3D63BF35-DB1E-4607-9516-669B97B54369}" destId="{F1D4521E-C659-499C-82F7-0DBFBEE97EDB}" srcOrd="0" destOrd="0" presId="urn:microsoft.com/office/officeart/2005/8/layout/list1"/>
    <dgm:cxn modelId="{7C1AA5BC-F575-44F7-B98C-DEE82B71CBCA}" srcId="{710F5DCC-B571-4213-AB54-B6BFCEE7BB77}" destId="{19F36C02-A5ED-42ED-82F0-0A35AB128BA4}" srcOrd="1" destOrd="0" parTransId="{31128969-2655-497D-BA2F-293A50AAEDD6}" sibTransId="{EE668B59-1BE6-4388-B38B-8702B11CFAEB}"/>
    <dgm:cxn modelId="{2F2069BF-FC7A-4BDF-B776-8CEB06085A25}" type="presOf" srcId="{353BA04E-6F24-46D5-9B58-7E862D316413}" destId="{E9643D1E-D403-4B1F-B4E7-62155526CFF3}" srcOrd="0" destOrd="0" presId="urn:microsoft.com/office/officeart/2005/8/layout/list1"/>
    <dgm:cxn modelId="{D7ECF3C6-5BBB-46FA-B03E-0DD8FC781218}" srcId="{2A0887EC-A266-4B0A-8B46-D4C2BAE1AE57}" destId="{D6C87507-8ED5-4D0E-B6E3-BAC62F1258A4}" srcOrd="1" destOrd="0" parTransId="{52A1D57D-DCD7-4B14-A5EA-02A0422CF825}" sibTransId="{1C93C9DF-D57C-4944-8B42-38A22E2D560A}"/>
    <dgm:cxn modelId="{412660C7-284A-48B8-ADF9-A557B2CBDCB6}" type="presOf" srcId="{DC29C3CD-1210-45BE-9794-65A97791C236}" destId="{E6CE7DDF-A03B-41E1-A808-BDC68D2F9102}" srcOrd="0" destOrd="1" presId="urn:microsoft.com/office/officeart/2005/8/layout/list1"/>
    <dgm:cxn modelId="{2924DFC9-5A3C-41E1-B9B8-A49352969E8E}" srcId="{19F36C02-A5ED-42ED-82F0-0A35AB128BA4}" destId="{D462E375-4D52-4BAA-B5A9-AE767E99A7B2}" srcOrd="0" destOrd="0" parTransId="{DA71646D-9FA5-4F7B-B408-2B74155A9E13}" sibTransId="{E30BB7F9-6614-4FE2-A06A-26FC87B8BFA5}"/>
    <dgm:cxn modelId="{FBEC2DE3-0ACD-495F-B2AF-EA72E90A218A}" type="presOf" srcId="{1D9FEECB-62CA-4ECE-B3E8-89E843CBCD3F}" destId="{EB2362A9-226E-4926-AC09-2FB55A2B1F67}" srcOrd="0" destOrd="1" presId="urn:microsoft.com/office/officeart/2005/8/layout/list1"/>
    <dgm:cxn modelId="{B6B8C1E3-7BDE-4E08-B6FE-65B6308A1E7B}" type="presOf" srcId="{673984C1-192D-4874-970A-C01D4C25D205}" destId="{28E96467-6C5A-49D8-A1DE-058BFF026062}" srcOrd="1" destOrd="0" presId="urn:microsoft.com/office/officeart/2005/8/layout/list1"/>
    <dgm:cxn modelId="{9C1D8AF1-2795-4D5E-A2C0-574F01626E8D}" type="presOf" srcId="{E15B762D-B6BE-4349-94CE-1AEB8C073A1D}" destId="{E6CE7DDF-A03B-41E1-A808-BDC68D2F9102}" srcOrd="0" destOrd="3" presId="urn:microsoft.com/office/officeart/2005/8/layout/list1"/>
    <dgm:cxn modelId="{7E9D8AF6-849A-4E0C-B79C-66E848C0F1CF}" srcId="{710F5DCC-B571-4213-AB54-B6BFCEE7BB77}" destId="{3D63BF35-DB1E-4607-9516-669B97B54369}" srcOrd="0" destOrd="0" parTransId="{0CD73B9E-D932-4BED-B129-3240001A7F9B}" sibTransId="{537769B6-E364-42A0-8208-16ED3A38AEC4}"/>
    <dgm:cxn modelId="{D0207AF8-486E-46AE-853A-4F81D1B013A3}" srcId="{673984C1-192D-4874-970A-C01D4C25D205}" destId="{A12F59B3-79C3-4306-936F-3CCAB57AA547}" srcOrd="2" destOrd="0" parTransId="{6E1E5886-3E57-4879-9B97-79E59755881C}" sibTransId="{56367195-B1E4-4EE9-95B1-66F76AE432B8}"/>
    <dgm:cxn modelId="{590723FB-B7FA-4D5B-A2BA-C646357D8E38}" type="presParOf" srcId="{47FBF868-B53B-4DFF-A468-2B6A5CB58F87}" destId="{A4408AC1-51D7-4750-B1B8-C62276A60CC1}" srcOrd="0" destOrd="0" presId="urn:microsoft.com/office/officeart/2005/8/layout/list1"/>
    <dgm:cxn modelId="{96CD5245-2140-45C5-8318-EE82C1CFC86F}" type="presParOf" srcId="{A4408AC1-51D7-4750-B1B8-C62276A60CC1}" destId="{F1D4521E-C659-499C-82F7-0DBFBEE97EDB}" srcOrd="0" destOrd="0" presId="urn:microsoft.com/office/officeart/2005/8/layout/list1"/>
    <dgm:cxn modelId="{0EB6CD7C-E0C5-4DA7-B0C8-0F2BD6E083F6}" type="presParOf" srcId="{A4408AC1-51D7-4750-B1B8-C62276A60CC1}" destId="{2CD5FB48-F899-42A8-B639-FD5FE4306955}" srcOrd="1" destOrd="0" presId="urn:microsoft.com/office/officeart/2005/8/layout/list1"/>
    <dgm:cxn modelId="{7E298F60-7FAD-44B0-83E5-3B68C1E531EE}" type="presParOf" srcId="{47FBF868-B53B-4DFF-A468-2B6A5CB58F87}" destId="{598998D5-D2FF-44F8-B772-265D87837081}" srcOrd="1" destOrd="0" presId="urn:microsoft.com/office/officeart/2005/8/layout/list1"/>
    <dgm:cxn modelId="{BC0C0B67-D119-49C0-8226-39A7C9D0C678}" type="presParOf" srcId="{47FBF868-B53B-4DFF-A468-2B6A5CB58F87}" destId="{C793D577-E7F3-45EB-8B23-00C65CDD09CF}" srcOrd="2" destOrd="0" presId="urn:microsoft.com/office/officeart/2005/8/layout/list1"/>
    <dgm:cxn modelId="{DED2450B-9936-4AEE-A6C3-2839072FA862}" type="presParOf" srcId="{47FBF868-B53B-4DFF-A468-2B6A5CB58F87}" destId="{09C40A5E-744F-41D4-9DAB-E67A6B0B05AE}" srcOrd="3" destOrd="0" presId="urn:microsoft.com/office/officeart/2005/8/layout/list1"/>
    <dgm:cxn modelId="{3EC1D75A-D82E-4673-B89B-161A88985042}" type="presParOf" srcId="{47FBF868-B53B-4DFF-A468-2B6A5CB58F87}" destId="{AE5AE0AD-8DD7-4615-BC32-568BB552F598}" srcOrd="4" destOrd="0" presId="urn:microsoft.com/office/officeart/2005/8/layout/list1"/>
    <dgm:cxn modelId="{547F49B6-A1D1-4A58-88FC-FFFA4B1F8EC2}" type="presParOf" srcId="{AE5AE0AD-8DD7-4615-BC32-568BB552F598}" destId="{1F067296-9404-4327-B6BF-D2B2B45520AA}" srcOrd="0" destOrd="0" presId="urn:microsoft.com/office/officeart/2005/8/layout/list1"/>
    <dgm:cxn modelId="{423EEBE7-5657-4CB4-A697-1E47B035CFCF}" type="presParOf" srcId="{AE5AE0AD-8DD7-4615-BC32-568BB552F598}" destId="{99498E8C-1194-4F39-B12F-F7612DCC957E}" srcOrd="1" destOrd="0" presId="urn:microsoft.com/office/officeart/2005/8/layout/list1"/>
    <dgm:cxn modelId="{87626310-89DE-47C3-AE78-39ACCEAFC690}" type="presParOf" srcId="{47FBF868-B53B-4DFF-A468-2B6A5CB58F87}" destId="{5008000A-C020-4327-A2C8-E25C1BEECBC7}" srcOrd="5" destOrd="0" presId="urn:microsoft.com/office/officeart/2005/8/layout/list1"/>
    <dgm:cxn modelId="{DC4B5D7A-9B9D-483F-9231-C74A906D8F01}" type="presParOf" srcId="{47FBF868-B53B-4DFF-A468-2B6A5CB58F87}" destId="{EB2362A9-226E-4926-AC09-2FB55A2B1F67}" srcOrd="6" destOrd="0" presId="urn:microsoft.com/office/officeart/2005/8/layout/list1"/>
    <dgm:cxn modelId="{DD4D4756-56E9-4B88-B57F-BDB3F8AF0EAD}" type="presParOf" srcId="{47FBF868-B53B-4DFF-A468-2B6A5CB58F87}" destId="{DEF24EBB-5608-4D89-AB57-1E34AC7549BA}" srcOrd="7" destOrd="0" presId="urn:microsoft.com/office/officeart/2005/8/layout/list1"/>
    <dgm:cxn modelId="{330A9705-6F4A-4983-B56E-A488D8C23FCC}" type="presParOf" srcId="{47FBF868-B53B-4DFF-A468-2B6A5CB58F87}" destId="{7FC6C9AA-BE4A-4ED5-8889-7B3C096FD233}" srcOrd="8" destOrd="0" presId="urn:microsoft.com/office/officeart/2005/8/layout/list1"/>
    <dgm:cxn modelId="{94B508A9-3655-495C-BCE6-1867AF107992}" type="presParOf" srcId="{7FC6C9AA-BE4A-4ED5-8889-7B3C096FD233}" destId="{795D9FA8-9B41-46E1-BE20-BD4EC9BA3B0B}" srcOrd="0" destOrd="0" presId="urn:microsoft.com/office/officeart/2005/8/layout/list1"/>
    <dgm:cxn modelId="{BC514199-55E9-44B7-BE46-1A95896CAF48}" type="presParOf" srcId="{7FC6C9AA-BE4A-4ED5-8889-7B3C096FD233}" destId="{76FE4CD3-8F44-4DC4-B108-A5D3BE26ED29}" srcOrd="1" destOrd="0" presId="urn:microsoft.com/office/officeart/2005/8/layout/list1"/>
    <dgm:cxn modelId="{76102037-1B89-4FE9-874C-38EBBA294C96}" type="presParOf" srcId="{47FBF868-B53B-4DFF-A468-2B6A5CB58F87}" destId="{8DBAD188-15B4-443A-9AC6-7CA9C9539DAB}" srcOrd="9" destOrd="0" presId="urn:microsoft.com/office/officeart/2005/8/layout/list1"/>
    <dgm:cxn modelId="{8C512374-757D-45C5-AB7A-EA55734C18A2}" type="presParOf" srcId="{47FBF868-B53B-4DFF-A468-2B6A5CB58F87}" destId="{E9643D1E-D403-4B1F-B4E7-62155526CFF3}" srcOrd="10" destOrd="0" presId="urn:microsoft.com/office/officeart/2005/8/layout/list1"/>
    <dgm:cxn modelId="{6AAB3F7C-BB42-41F2-9AAF-8EE28D2AB144}" type="presParOf" srcId="{47FBF868-B53B-4DFF-A468-2B6A5CB58F87}" destId="{7103C7B2-7A8C-4861-95CA-95286A4D3B65}" srcOrd="11" destOrd="0" presId="urn:microsoft.com/office/officeart/2005/8/layout/list1"/>
    <dgm:cxn modelId="{B7F5DEFE-B4DC-4874-91C4-B2CC4DDA28CC}" type="presParOf" srcId="{47FBF868-B53B-4DFF-A468-2B6A5CB58F87}" destId="{B316EF22-286B-4ED6-96F2-B9B0725003A2}" srcOrd="12" destOrd="0" presId="urn:microsoft.com/office/officeart/2005/8/layout/list1"/>
    <dgm:cxn modelId="{2F3DCA1C-0259-4EE7-B6BB-D39C4A9FE46D}" type="presParOf" srcId="{B316EF22-286B-4ED6-96F2-B9B0725003A2}" destId="{E07D1D8B-CA67-4DFE-A368-6D6B5AB401A6}" srcOrd="0" destOrd="0" presId="urn:microsoft.com/office/officeart/2005/8/layout/list1"/>
    <dgm:cxn modelId="{8D66743A-4CD6-43F0-95D7-83FC83664733}" type="presParOf" srcId="{B316EF22-286B-4ED6-96F2-B9B0725003A2}" destId="{28E96467-6C5A-49D8-A1DE-058BFF026062}" srcOrd="1" destOrd="0" presId="urn:microsoft.com/office/officeart/2005/8/layout/list1"/>
    <dgm:cxn modelId="{E1942068-8C95-4068-9E4D-397DE828B72E}" type="presParOf" srcId="{47FBF868-B53B-4DFF-A468-2B6A5CB58F87}" destId="{509D7466-4766-4F22-8A55-647010FD40AC}" srcOrd="13" destOrd="0" presId="urn:microsoft.com/office/officeart/2005/8/layout/list1"/>
    <dgm:cxn modelId="{AA093112-3CBD-4E73-9F69-CF9AEC0E41B5}" type="presParOf" srcId="{47FBF868-B53B-4DFF-A468-2B6A5CB58F87}" destId="{E6CE7DDF-A03B-41E1-A808-BDC68D2F910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3D577-E7F3-45EB-8B23-00C65CDD09CF}">
      <dsp:nvSpPr>
        <dsp:cNvPr id="0" name=""/>
        <dsp:cNvSpPr/>
      </dsp:nvSpPr>
      <dsp:spPr>
        <a:xfrm>
          <a:off x="0" y="286807"/>
          <a:ext cx="6527800" cy="1981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54076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‘</a:t>
          </a:r>
          <a:r>
            <a:rPr lang="en-US" altLang="ko-KR" sz="1800" kern="1200" dirty="0" err="1"/>
            <a:t>pd.to_datetime</a:t>
          </a:r>
          <a:r>
            <a:rPr lang="en-US" altLang="ko-KR" sz="1800" kern="1200" dirty="0"/>
            <a:t>()’</a:t>
          </a:r>
          <a:r>
            <a:rPr lang="ko-KR" altLang="en-US" sz="1800" b="0" i="0" kern="1200" dirty="0"/>
            <a:t> 사용</a:t>
          </a:r>
          <a:r>
            <a:rPr lang="en-US" altLang="ko-KR" sz="1800" b="0" i="0" kern="1200" dirty="0"/>
            <a:t>, '</a:t>
          </a:r>
          <a:r>
            <a:rPr lang="ko-KR" altLang="en-US" sz="1800" b="0" i="0" kern="1200" dirty="0" err="1"/>
            <a:t>계약년월</a:t>
          </a:r>
          <a:r>
            <a:rPr lang="en-US" altLang="ko-KR" sz="1800" b="0" i="0" kern="1200" dirty="0"/>
            <a:t>' </a:t>
          </a:r>
          <a:r>
            <a:rPr lang="ko-KR" altLang="en-US" sz="1800" b="0" i="0" kern="1200" dirty="0"/>
            <a:t>열의 값을 </a:t>
          </a:r>
          <a:r>
            <a:rPr lang="ko-KR" altLang="en-US" sz="1800" b="0" i="0" kern="1200" dirty="0" err="1"/>
            <a:t>년월</a:t>
          </a:r>
          <a:r>
            <a:rPr lang="ko-KR" altLang="en-US" sz="1800" b="0" i="0" kern="1200" dirty="0"/>
            <a:t> 형식으로 변환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함수를 사용하여 문자열을 숫자로 변환 </a:t>
          </a:r>
          <a:r>
            <a:rPr lang="en-US" altLang="ko-KR" sz="1800" b="0" i="0" kern="1200" dirty="0"/>
            <a:t>/ </a:t>
          </a:r>
          <a:r>
            <a:rPr lang="ko-KR" altLang="en-US" sz="1800" b="0" i="0" kern="1200" dirty="0"/>
            <a:t>실패한 경우 </a:t>
          </a:r>
          <a:r>
            <a:rPr lang="en-US" altLang="ko-KR" sz="1800" b="0" i="0" kern="1200" dirty="0" err="1"/>
            <a:t>NaN</a:t>
          </a:r>
          <a:r>
            <a:rPr lang="en-US" altLang="ko-KR" sz="1800" b="0" i="0" kern="1200" dirty="0"/>
            <a:t> </a:t>
          </a:r>
          <a:r>
            <a:rPr lang="ko-KR" altLang="en-US" sz="1800" b="0" i="0" kern="1200" dirty="0"/>
            <a:t>으로 대체</a:t>
          </a:r>
          <a:endParaRPr lang="ko-KR" altLang="en-US" sz="1800" kern="1200" dirty="0"/>
        </a:p>
      </dsp:txBody>
      <dsp:txXfrm>
        <a:off x="0" y="286807"/>
        <a:ext cx="6527800" cy="1981350"/>
      </dsp:txXfrm>
    </dsp:sp>
    <dsp:sp modelId="{2CD5FB48-F899-42A8-B639-FD5FE4306955}">
      <dsp:nvSpPr>
        <dsp:cNvPr id="0" name=""/>
        <dsp:cNvSpPr/>
      </dsp:nvSpPr>
      <dsp:spPr>
        <a:xfrm>
          <a:off x="326390" y="35887"/>
          <a:ext cx="4569460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데이터 </a:t>
          </a:r>
          <a:r>
            <a:rPr lang="ko-KR" altLang="en-US" sz="1700" b="1" kern="1200" dirty="0" err="1"/>
            <a:t>전처리</a:t>
          </a:r>
          <a:endParaRPr lang="ko-KR" altLang="en-US" sz="1700" b="1" kern="1200" dirty="0"/>
        </a:p>
      </dsp:txBody>
      <dsp:txXfrm>
        <a:off x="350888" y="60385"/>
        <a:ext cx="4520464" cy="452844"/>
      </dsp:txXfrm>
    </dsp:sp>
    <dsp:sp modelId="{EB2362A9-226E-4926-AC09-2FB55A2B1F67}">
      <dsp:nvSpPr>
        <dsp:cNvPr id="0" name=""/>
        <dsp:cNvSpPr/>
      </dsp:nvSpPr>
      <dsp:spPr>
        <a:xfrm>
          <a:off x="0" y="2610877"/>
          <a:ext cx="6527800" cy="2409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54076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 dirty="0"/>
            <a:t>‘</a:t>
          </a:r>
          <a:r>
            <a:rPr lang="en-US" altLang="ko-KR" sz="1800" b="0" i="0" kern="1200" dirty="0" err="1"/>
            <a:t>pd.get_dummies</a:t>
          </a:r>
          <a:r>
            <a:rPr lang="en-US" altLang="ko-KR" sz="1800" b="0" i="0" kern="1200" dirty="0"/>
            <a:t>()’ </a:t>
          </a:r>
          <a:r>
            <a:rPr lang="ko-KR" altLang="en-US" sz="1800" b="0" i="0" kern="1200" dirty="0"/>
            <a:t>함수를 사용하여 원</a:t>
          </a:r>
          <a:r>
            <a:rPr lang="en-US" altLang="ko-KR" sz="1800" b="0" i="0" kern="1200" dirty="0"/>
            <a:t>-</a:t>
          </a:r>
          <a:r>
            <a:rPr lang="ko-KR" altLang="en-US" sz="1800" b="0" i="0" kern="1200" dirty="0"/>
            <a:t>핫 인코딩</a:t>
          </a:r>
          <a:r>
            <a:rPr lang="en-US" altLang="ko-KR" sz="1800" b="0" i="0" kern="1200" dirty="0"/>
            <a:t>(</a:t>
          </a:r>
          <a:r>
            <a:rPr lang="ko-KR" altLang="en-US" sz="1800" b="0" i="0" kern="1200" dirty="0"/>
            <a:t>숫자형식</a:t>
          </a:r>
          <a:r>
            <a:rPr lang="en-US" altLang="ko-KR" sz="1800" b="0" i="0" kern="1200" dirty="0"/>
            <a:t>)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전용면적</a:t>
          </a:r>
          <a:r>
            <a:rPr lang="en-US" altLang="ko-KR" sz="1800" b="0" i="0" kern="1200" dirty="0"/>
            <a:t>(㎡)＇, ＇</a:t>
          </a:r>
          <a:r>
            <a:rPr lang="ko-KR" altLang="en-US" sz="1800" b="0" i="0" kern="1200" dirty="0"/>
            <a:t>층</a:t>
          </a:r>
          <a:r>
            <a:rPr lang="en-US" altLang="ko-KR" sz="1800" b="0" i="0" kern="1200" dirty="0"/>
            <a:t>＇, ＇</a:t>
          </a:r>
          <a:r>
            <a:rPr lang="ko-KR" altLang="en-US" sz="1800" b="0" i="0" kern="1200" dirty="0" err="1"/>
            <a:t>건축년도</a:t>
          </a:r>
          <a:r>
            <a:rPr lang="en-US" altLang="ko-KR" sz="1800" b="0" i="0" kern="1200" dirty="0"/>
            <a:t>＇ </a:t>
          </a:r>
          <a:r>
            <a:rPr lang="ko-KR" altLang="en-US" sz="1800" b="0" i="0" kern="1200" dirty="0"/>
            <a:t>열을 새로운 데이터프레임 추가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중복되는 열 이름 처리 → </a:t>
          </a:r>
          <a:r>
            <a:rPr lang="en-US" altLang="ko-KR" sz="1800" b="0" i="0" kern="1200" dirty="0"/>
            <a:t>‘</a:t>
          </a:r>
          <a:r>
            <a:rPr lang="en-US" altLang="ko-KR" sz="1800" b="0" i="0" kern="1200" dirty="0" err="1"/>
            <a:t>X_encoded</a:t>
          </a:r>
          <a:r>
            <a:rPr lang="en-US" altLang="ko-KR" sz="1800" b="0" i="0" kern="1200" dirty="0"/>
            <a:t>’</a:t>
          </a:r>
          <a:r>
            <a:rPr lang="ko-KR" altLang="en-US" sz="1800" b="0" i="0" kern="1200" dirty="0"/>
            <a:t> 중복 열 제거</a:t>
          </a:r>
          <a:endParaRPr lang="ko-KR" altLang="en-US" sz="1800" kern="1200" dirty="0"/>
        </a:p>
      </dsp:txBody>
      <dsp:txXfrm>
        <a:off x="0" y="2610877"/>
        <a:ext cx="6527800" cy="2409750"/>
      </dsp:txXfrm>
    </dsp:sp>
    <dsp:sp modelId="{99498E8C-1194-4F39-B12F-F7612DCC957E}">
      <dsp:nvSpPr>
        <dsp:cNvPr id="0" name=""/>
        <dsp:cNvSpPr/>
      </dsp:nvSpPr>
      <dsp:spPr>
        <a:xfrm>
          <a:off x="326390" y="2359957"/>
          <a:ext cx="4569460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더미 변수 변환</a:t>
          </a:r>
        </a:p>
      </dsp:txBody>
      <dsp:txXfrm>
        <a:off x="350888" y="2384455"/>
        <a:ext cx="4520464" cy="452844"/>
      </dsp:txXfrm>
    </dsp:sp>
    <dsp:sp modelId="{3F403A2C-31B2-4D42-B474-8BCAD4D99B6F}">
      <dsp:nvSpPr>
        <dsp:cNvPr id="0" name=""/>
        <dsp:cNvSpPr/>
      </dsp:nvSpPr>
      <dsp:spPr>
        <a:xfrm>
          <a:off x="0" y="5363347"/>
          <a:ext cx="6527800" cy="128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54076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선형 회귀 모델 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랜덤 포레스트 회귀 모델</a:t>
          </a:r>
        </a:p>
      </dsp:txBody>
      <dsp:txXfrm>
        <a:off x="0" y="5363347"/>
        <a:ext cx="6527800" cy="1285200"/>
      </dsp:txXfrm>
    </dsp:sp>
    <dsp:sp modelId="{256C6904-F404-4BEA-AA18-C318D22FB801}">
      <dsp:nvSpPr>
        <dsp:cNvPr id="0" name=""/>
        <dsp:cNvSpPr/>
      </dsp:nvSpPr>
      <dsp:spPr>
        <a:xfrm>
          <a:off x="326390" y="5112427"/>
          <a:ext cx="4569460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/>
            <a:t>회귀모델 </a:t>
          </a:r>
          <a:r>
            <a:rPr lang="en-US" altLang="ko-KR" sz="1800" b="0" i="0" kern="1200" dirty="0"/>
            <a:t>  </a:t>
          </a:r>
          <a:endParaRPr lang="ko-KR" altLang="en-US" sz="1800" kern="1200" dirty="0"/>
        </a:p>
      </dsp:txBody>
      <dsp:txXfrm>
        <a:off x="350888" y="5136925"/>
        <a:ext cx="452046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3D577-E7F3-45EB-8B23-00C65CDD09CF}">
      <dsp:nvSpPr>
        <dsp:cNvPr id="0" name=""/>
        <dsp:cNvSpPr/>
      </dsp:nvSpPr>
      <dsp:spPr>
        <a:xfrm>
          <a:off x="0" y="304401"/>
          <a:ext cx="6527800" cy="1316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95732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‘</a:t>
          </a:r>
          <a:r>
            <a:rPr lang="ko-KR" altLang="en-US" sz="1800" kern="1200" dirty="0"/>
            <a:t>기준금리</a:t>
          </a:r>
          <a:r>
            <a:rPr lang="en-US" altLang="ko-KR" sz="1800" kern="1200" dirty="0"/>
            <a:t>‘ </a:t>
          </a:r>
          <a:r>
            <a:rPr lang="ko-KR" altLang="en-US" sz="1800" kern="1200" dirty="0"/>
            <a:t>추가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시계열 변환하여 인덱스 설정</a:t>
          </a:r>
        </a:p>
      </dsp:txBody>
      <dsp:txXfrm>
        <a:off x="0" y="304401"/>
        <a:ext cx="6527800" cy="1316700"/>
      </dsp:txXfrm>
    </dsp:sp>
    <dsp:sp modelId="{2CD5FB48-F899-42A8-B639-FD5FE4306955}">
      <dsp:nvSpPr>
        <dsp:cNvPr id="0" name=""/>
        <dsp:cNvSpPr/>
      </dsp:nvSpPr>
      <dsp:spPr>
        <a:xfrm>
          <a:off x="326390" y="23961"/>
          <a:ext cx="456946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데이터 가공</a:t>
          </a:r>
        </a:p>
      </dsp:txBody>
      <dsp:txXfrm>
        <a:off x="353770" y="51341"/>
        <a:ext cx="4514700" cy="506120"/>
      </dsp:txXfrm>
    </dsp:sp>
    <dsp:sp modelId="{EB2362A9-226E-4926-AC09-2FB55A2B1F67}">
      <dsp:nvSpPr>
        <dsp:cNvPr id="0" name=""/>
        <dsp:cNvSpPr/>
      </dsp:nvSpPr>
      <dsp:spPr>
        <a:xfrm>
          <a:off x="0" y="2004142"/>
          <a:ext cx="6527800" cy="12568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95732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 dirty="0"/>
            <a:t>‘</a:t>
          </a:r>
          <a:r>
            <a:rPr lang="en-US" altLang="ko-KR" sz="1800" b="0" i="0" kern="1200" dirty="0" err="1"/>
            <a:t>p_value</a:t>
          </a:r>
          <a:r>
            <a:rPr lang="en-US" altLang="ko-KR" sz="1800" b="0" i="0" kern="1200" dirty="0"/>
            <a:t>’, ‘</a:t>
          </a:r>
          <a:r>
            <a:rPr lang="en-US" altLang="ko-KR" sz="1800" b="0" i="0" kern="1200" dirty="0" err="1"/>
            <a:t>d_value</a:t>
          </a:r>
          <a:r>
            <a:rPr lang="en-US" altLang="ko-KR" sz="1800" b="0" i="0" kern="1200" dirty="0"/>
            <a:t>’, ‘</a:t>
          </a:r>
          <a:r>
            <a:rPr lang="en-US" altLang="ko-KR" sz="1800" b="0" i="0" kern="1200" dirty="0" err="1"/>
            <a:t>q_value</a:t>
          </a:r>
          <a:r>
            <a:rPr lang="en-US" altLang="ko-KR" sz="1800" b="0" i="0" kern="1200" dirty="0"/>
            <a:t>’, ‘</a:t>
          </a:r>
          <a:r>
            <a:rPr lang="en-US" altLang="ko-KR" sz="1800" b="0" i="0" kern="1200" dirty="0" err="1"/>
            <a:t>s_value</a:t>
          </a:r>
          <a:r>
            <a:rPr lang="en-US" altLang="ko-KR" sz="1800" b="0" i="0" kern="1200" dirty="0"/>
            <a:t>’ </a:t>
          </a:r>
          <a:br>
            <a:rPr lang="en-US" altLang="ko-KR" sz="1800" b="0" i="0" kern="1200" dirty="0"/>
          </a:br>
          <a:r>
            <a:rPr lang="en-US" altLang="ko-KR" sz="1800" b="0" i="0" kern="1200" dirty="0"/>
            <a:t>:</a:t>
          </a:r>
          <a:r>
            <a:rPr lang="ko-KR" altLang="en-US" sz="1800" b="0" i="0" kern="1200" dirty="0"/>
            <a:t> 각각 </a:t>
          </a:r>
          <a:r>
            <a:rPr lang="en-US" altLang="ko-KR" sz="1800" b="0" i="0" kern="1200" dirty="0"/>
            <a:t>AR, </a:t>
          </a:r>
          <a:r>
            <a:rPr lang="ko-KR" altLang="en-US" sz="1800" b="0" i="0" kern="1200" dirty="0"/>
            <a:t>차분</a:t>
          </a:r>
          <a:r>
            <a:rPr lang="en-US" altLang="ko-KR" sz="1800" b="0" i="0" kern="1200" dirty="0"/>
            <a:t>, MA, </a:t>
          </a:r>
          <a:r>
            <a:rPr lang="ko-KR" altLang="en-US" sz="1800" b="0" i="0" kern="1200" dirty="0"/>
            <a:t>및 계절성 주기에 대한 </a:t>
          </a:r>
          <a:r>
            <a:rPr lang="ko-KR" altLang="en-US" sz="1800" b="0" i="0" kern="1200" dirty="0" err="1"/>
            <a:t>후보값</a:t>
          </a:r>
          <a:endParaRPr lang="ko-KR" altLang="en-US" sz="1800" kern="1200" dirty="0"/>
        </a:p>
      </dsp:txBody>
      <dsp:txXfrm>
        <a:off x="0" y="2004142"/>
        <a:ext cx="6527800" cy="1256850"/>
      </dsp:txXfrm>
    </dsp:sp>
    <dsp:sp modelId="{99498E8C-1194-4F39-B12F-F7612DCC957E}">
      <dsp:nvSpPr>
        <dsp:cNvPr id="0" name=""/>
        <dsp:cNvSpPr/>
      </dsp:nvSpPr>
      <dsp:spPr>
        <a:xfrm>
          <a:off x="326390" y="1723701"/>
          <a:ext cx="456946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 err="1"/>
            <a:t>하이퍼파라미터</a:t>
          </a:r>
          <a:r>
            <a:rPr lang="ko-KR" altLang="en-US" sz="1900" b="1" kern="1200" dirty="0"/>
            <a:t> 탐색</a:t>
          </a:r>
        </a:p>
      </dsp:txBody>
      <dsp:txXfrm>
        <a:off x="353770" y="1751081"/>
        <a:ext cx="4514700" cy="506120"/>
      </dsp:txXfrm>
    </dsp:sp>
    <dsp:sp modelId="{E9643D1E-D403-4B1F-B4E7-62155526CFF3}">
      <dsp:nvSpPr>
        <dsp:cNvPr id="0" name=""/>
        <dsp:cNvSpPr/>
      </dsp:nvSpPr>
      <dsp:spPr>
        <a:xfrm>
          <a:off x="0" y="3644031"/>
          <a:ext cx="6527800" cy="1316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95732" rIns="50663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데이터의 정상성 여부 확인</a:t>
          </a:r>
          <a:r>
            <a:rPr lang="en-US" altLang="ko-KR" sz="1800" b="0" i="0" kern="1200" dirty="0"/>
            <a:t>  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필요한 경우에만 차분하여 모델 정확하게 구축</a:t>
          </a:r>
          <a:endParaRPr lang="ko-KR" altLang="en-US" sz="1800" kern="1200" dirty="0"/>
        </a:p>
      </dsp:txBody>
      <dsp:txXfrm>
        <a:off x="0" y="3644031"/>
        <a:ext cx="6527800" cy="1316700"/>
      </dsp:txXfrm>
    </dsp:sp>
    <dsp:sp modelId="{76FE4CD3-8F44-4DC4-B108-A5D3BE26ED29}">
      <dsp:nvSpPr>
        <dsp:cNvPr id="0" name=""/>
        <dsp:cNvSpPr/>
      </dsp:nvSpPr>
      <dsp:spPr>
        <a:xfrm>
          <a:off x="326390" y="3363592"/>
          <a:ext cx="456946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latin typeface="+mn-lt"/>
            </a:rPr>
            <a:t>Dickey-Fuller </a:t>
          </a:r>
          <a:r>
            <a:rPr lang="ko-KR" altLang="en-US" sz="1900" b="1" i="0" kern="1200" dirty="0">
              <a:latin typeface="+mn-lt"/>
            </a:rPr>
            <a:t>검정</a:t>
          </a:r>
          <a:r>
            <a:rPr lang="en-US" altLang="ko-KR" sz="1900" b="1" i="0" kern="1200" dirty="0">
              <a:latin typeface="+mn-lt"/>
            </a:rPr>
            <a:t>(</a:t>
          </a:r>
          <a:r>
            <a:rPr lang="ko-KR" altLang="en-US" sz="1900" b="1" i="0" kern="1200" dirty="0">
              <a:latin typeface="+mn-lt"/>
            </a:rPr>
            <a:t>정상성여부</a:t>
          </a:r>
          <a:r>
            <a:rPr lang="en-US" altLang="ko-KR" sz="1900" b="1" i="0" kern="1200" dirty="0">
              <a:latin typeface="+mn-lt"/>
            </a:rPr>
            <a:t>)</a:t>
          </a:r>
          <a:endParaRPr lang="ko-KR" altLang="en-US" sz="1900" b="1" kern="1200" dirty="0">
            <a:latin typeface="+mn-lt"/>
          </a:endParaRPr>
        </a:p>
      </dsp:txBody>
      <dsp:txXfrm>
        <a:off x="353770" y="3390972"/>
        <a:ext cx="4514700" cy="506120"/>
      </dsp:txXfrm>
    </dsp:sp>
    <dsp:sp modelId="{E6CE7DDF-A03B-41E1-A808-BDC68D2F9102}">
      <dsp:nvSpPr>
        <dsp:cNvPr id="0" name=""/>
        <dsp:cNvSpPr/>
      </dsp:nvSpPr>
      <dsp:spPr>
        <a:xfrm>
          <a:off x="0" y="5343772"/>
          <a:ext cx="6527800" cy="1316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6630" tIns="395732" rIns="506630" bIns="135128" numCol="1" spcCol="1270" anchor="t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b="0" i="0" kern="1200" dirty="0"/>
            <a:t>최적 파라미터를 기반으로 </a:t>
          </a:r>
          <a:r>
            <a:rPr lang="en-US" altLang="ko-KR" sz="1900" b="0" i="0" kern="1200" dirty="0"/>
            <a:t>SARIMAX </a:t>
          </a:r>
          <a:r>
            <a:rPr lang="ko-KR" altLang="en-US" sz="1900" b="0" i="0" kern="1200" dirty="0"/>
            <a:t>모델 테스트 데이터 학습</a:t>
          </a:r>
          <a:endParaRPr lang="ko-KR" altLang="en-US" sz="1900" kern="1200" dirty="0"/>
        </a:p>
      </dsp:txBody>
      <dsp:txXfrm>
        <a:off x="0" y="5343772"/>
        <a:ext cx="6527800" cy="1316700"/>
      </dsp:txXfrm>
    </dsp:sp>
    <dsp:sp modelId="{28E96467-6C5A-49D8-A1DE-058BFF026062}">
      <dsp:nvSpPr>
        <dsp:cNvPr id="0" name=""/>
        <dsp:cNvSpPr/>
      </dsp:nvSpPr>
      <dsp:spPr>
        <a:xfrm>
          <a:off x="326390" y="5063332"/>
          <a:ext cx="4569460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715" tIns="0" rIns="172715" bIns="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latin typeface="+mn-lt"/>
            </a:rPr>
            <a:t>SARIMAX </a:t>
          </a:r>
          <a:r>
            <a:rPr lang="ko-KR" altLang="en-US" sz="1900" b="1" i="0" kern="1200" dirty="0">
              <a:latin typeface="+mn-lt"/>
            </a:rPr>
            <a:t>모델 학습</a:t>
          </a:r>
          <a:endParaRPr lang="ko-KR" altLang="en-US" sz="1900" b="1" kern="1200" dirty="0">
            <a:latin typeface="+mn-lt"/>
          </a:endParaRPr>
        </a:p>
      </dsp:txBody>
      <dsp:txXfrm>
        <a:off x="353770" y="5090712"/>
        <a:ext cx="451470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3D577-E7F3-45EB-8B23-00C65CDD09CF}">
      <dsp:nvSpPr>
        <dsp:cNvPr id="0" name=""/>
        <dsp:cNvSpPr/>
      </dsp:nvSpPr>
      <dsp:spPr>
        <a:xfrm>
          <a:off x="0" y="260436"/>
          <a:ext cx="6057900" cy="1146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60" tIns="270764" rIns="470160" bIns="120904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b="0" i="0" kern="1200" dirty="0"/>
            <a:t>미래의 예측을 위해 예측 기간 설정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“2023-04-01 ~ 2025-05-01” </a:t>
          </a:r>
          <a:endParaRPr lang="ko-KR" altLang="en-US" sz="1700" kern="1200" dirty="0"/>
        </a:p>
      </dsp:txBody>
      <dsp:txXfrm>
        <a:off x="0" y="260436"/>
        <a:ext cx="6057900" cy="1146600"/>
      </dsp:txXfrm>
    </dsp:sp>
    <dsp:sp modelId="{2CD5FB48-F899-42A8-B639-FD5FE4306955}">
      <dsp:nvSpPr>
        <dsp:cNvPr id="0" name=""/>
        <dsp:cNvSpPr/>
      </dsp:nvSpPr>
      <dsp:spPr>
        <a:xfrm>
          <a:off x="302895" y="68556"/>
          <a:ext cx="424053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예측기간 설정</a:t>
          </a:r>
        </a:p>
      </dsp:txBody>
      <dsp:txXfrm>
        <a:off x="321629" y="87290"/>
        <a:ext cx="4203062" cy="346292"/>
      </dsp:txXfrm>
    </dsp:sp>
    <dsp:sp modelId="{EB2362A9-226E-4926-AC09-2FB55A2B1F67}">
      <dsp:nvSpPr>
        <dsp:cNvPr id="0" name=""/>
        <dsp:cNvSpPr/>
      </dsp:nvSpPr>
      <dsp:spPr>
        <a:xfrm>
          <a:off x="0" y="1669116"/>
          <a:ext cx="60579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60" tIns="270764" rIns="47016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 dirty="0"/>
            <a:t>exogenous </a:t>
          </a:r>
          <a:r>
            <a:rPr lang="ko-KR" altLang="en-US" sz="1800" b="0" i="0" kern="1200" dirty="0"/>
            <a:t>변수로 사용할 데이터준비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학습 데이터의 </a:t>
          </a:r>
          <a:r>
            <a:rPr lang="en-US" altLang="ko-KR" sz="1800" b="0" i="0" kern="1200" dirty="0"/>
            <a:t>'</a:t>
          </a:r>
          <a:r>
            <a:rPr lang="ko-KR" altLang="en-US" sz="1800" b="0" i="0" kern="1200" dirty="0"/>
            <a:t>기준금리</a:t>
          </a:r>
          <a:r>
            <a:rPr lang="en-US" altLang="ko-KR" sz="1800" b="0" i="0" kern="1200" dirty="0"/>
            <a:t>'</a:t>
          </a:r>
          <a:r>
            <a:rPr lang="ko-KR" altLang="en-US" sz="1800" b="0" i="0" kern="1200" dirty="0"/>
            <a:t> 활용</a:t>
          </a:r>
          <a:endParaRPr lang="ko-KR" altLang="en-US" sz="1800" kern="1200" dirty="0"/>
        </a:p>
      </dsp:txBody>
      <dsp:txXfrm>
        <a:off x="0" y="1669116"/>
        <a:ext cx="6057900" cy="1187550"/>
      </dsp:txXfrm>
    </dsp:sp>
    <dsp:sp modelId="{99498E8C-1194-4F39-B12F-F7612DCC957E}">
      <dsp:nvSpPr>
        <dsp:cNvPr id="0" name=""/>
        <dsp:cNvSpPr/>
      </dsp:nvSpPr>
      <dsp:spPr>
        <a:xfrm>
          <a:off x="302895" y="1477236"/>
          <a:ext cx="424053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Exogenous </a:t>
          </a:r>
          <a:r>
            <a:rPr lang="ko-KR" altLang="en-US" sz="1800" b="1" kern="1200" dirty="0"/>
            <a:t>변수 준비</a:t>
          </a:r>
        </a:p>
      </dsp:txBody>
      <dsp:txXfrm>
        <a:off x="321629" y="1495970"/>
        <a:ext cx="4203062" cy="346292"/>
      </dsp:txXfrm>
    </dsp:sp>
    <dsp:sp modelId="{E9643D1E-D403-4B1F-B4E7-62155526CFF3}">
      <dsp:nvSpPr>
        <dsp:cNvPr id="0" name=""/>
        <dsp:cNvSpPr/>
      </dsp:nvSpPr>
      <dsp:spPr>
        <a:xfrm>
          <a:off x="0" y="3118747"/>
          <a:ext cx="60579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60" tIns="270764" rIns="47016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학습된 </a:t>
          </a:r>
          <a:r>
            <a:rPr lang="en-US" altLang="ko-KR" sz="1800" b="0" i="0" kern="1200" dirty="0"/>
            <a:t>SARIMA </a:t>
          </a:r>
          <a:r>
            <a:rPr lang="ko-KR" altLang="en-US" sz="1800" b="0" i="0" kern="1200" dirty="0"/>
            <a:t>모델 사용하여 미래 예측 수행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0" i="0" kern="1200" dirty="0"/>
            <a:t>'</a:t>
          </a:r>
          <a:r>
            <a:rPr lang="ko-KR" altLang="en-US" sz="1800" b="0" i="0" kern="1200" dirty="0"/>
            <a:t>기준금리</a:t>
          </a:r>
          <a:r>
            <a:rPr lang="en-US" altLang="ko-KR" sz="1800" b="0" i="0" kern="1200" dirty="0"/>
            <a:t>' exogenous </a:t>
          </a:r>
          <a:r>
            <a:rPr lang="ko-KR" altLang="en-US" sz="1800" b="0" i="0" kern="1200" dirty="0"/>
            <a:t>변수로 사용 </a:t>
          </a:r>
          <a:r>
            <a:rPr lang="en-US" altLang="ko-KR" sz="1800" b="0" i="0" kern="1200" dirty="0"/>
            <a:t>/</a:t>
          </a:r>
          <a:r>
            <a:rPr lang="ko-KR" altLang="en-US" sz="1800" b="0" i="0" kern="1200" dirty="0"/>
            <a:t> 예측</a:t>
          </a:r>
          <a:endParaRPr lang="ko-KR" altLang="en-US" sz="1800" kern="1200" dirty="0"/>
        </a:p>
      </dsp:txBody>
      <dsp:txXfrm>
        <a:off x="0" y="3118747"/>
        <a:ext cx="6057900" cy="1187550"/>
      </dsp:txXfrm>
    </dsp:sp>
    <dsp:sp modelId="{76FE4CD3-8F44-4DC4-B108-A5D3BE26ED29}">
      <dsp:nvSpPr>
        <dsp:cNvPr id="0" name=""/>
        <dsp:cNvSpPr/>
      </dsp:nvSpPr>
      <dsp:spPr>
        <a:xfrm>
          <a:off x="302895" y="2926867"/>
          <a:ext cx="424053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예측수행</a:t>
          </a:r>
        </a:p>
      </dsp:txBody>
      <dsp:txXfrm>
        <a:off x="321629" y="2945601"/>
        <a:ext cx="4203062" cy="346292"/>
      </dsp:txXfrm>
    </dsp:sp>
    <dsp:sp modelId="{E6CE7DDF-A03B-41E1-A808-BDC68D2F9102}">
      <dsp:nvSpPr>
        <dsp:cNvPr id="0" name=""/>
        <dsp:cNvSpPr/>
      </dsp:nvSpPr>
      <dsp:spPr>
        <a:xfrm>
          <a:off x="0" y="4568377"/>
          <a:ext cx="6057900" cy="2047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60" tIns="270764" rIns="470160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/>
            <a:t>실제 데이터와 예측된 데이터 그래프로 시각화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RMSE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MAE (Mean Absolute Error)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MAPE (Mean Absolute Percentage Error)</a:t>
          </a:r>
          <a:endParaRPr lang="ko-KR" altLang="en-US" sz="1800" kern="1200" dirty="0"/>
        </a:p>
      </dsp:txBody>
      <dsp:txXfrm>
        <a:off x="0" y="4568377"/>
        <a:ext cx="6057900" cy="2047500"/>
      </dsp:txXfrm>
    </dsp:sp>
    <dsp:sp modelId="{28E96467-6C5A-49D8-A1DE-058BFF026062}">
      <dsp:nvSpPr>
        <dsp:cNvPr id="0" name=""/>
        <dsp:cNvSpPr/>
      </dsp:nvSpPr>
      <dsp:spPr>
        <a:xfrm>
          <a:off x="302895" y="4376497"/>
          <a:ext cx="424053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282" tIns="0" rIns="160282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그래프 시각화 및 성능평가</a:t>
          </a:r>
        </a:p>
      </dsp:txBody>
      <dsp:txXfrm>
        <a:off x="321629" y="4395231"/>
        <a:ext cx="420306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58D72F-ACA4-4E9A-5179-BF543B52D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91E87A-7E5A-2B68-DE30-337E292985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2A1A9-0D4B-4D56-BAD8-2A7060BD758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434760-CEC9-03D5-1710-435C2FA2F8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8ED57-3C83-7036-2744-71A7C2528D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44D86-00FB-4773-B2A4-423C8567A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75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1:49:09.32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35,'1540'0,"-1504"-2,67-12,-62 7,48-2,646 6,-375 6,863-3,-1167 2,65 12,41 3,-43-18,-54 0,80 8,-100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1:49:47.11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13,'2287'0,"-2278"0,0 0,1-1,-1 0,10-3,1-3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1:50:22.48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2,'92'-2,"105"4,-171 2,42 12,-29-7,13 5,-32-8,0-1,1-1,24 2,21-3,0 3,125 29,-157-27,1-2,0-1,41 0,108-7,-64 0,523 2,-623 1,-1 1,1 1,23 7,-20-5,43 5,25-8,-57-3,-1 2,65 10,-19 1,1-4,0-3,113-8,-46 1,1100 2,-1021 17,-3 0,740-18,-766 18,4 0,-81-19,-100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31EC0-5CA5-4F8E-9A18-FCA9F5E0A113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AD3F8-4A72-4207-9597-88F3504CF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46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D940E-CB8D-EDE6-C6A7-0F829A25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25CAE-8CB9-D49C-4535-F8A7347CE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1BD81-5141-3EBF-FDC3-ACC52370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DA49E-9A3A-4037-A7A1-8DBF4CFC26E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96C80-C22D-CFF7-860E-CBD3E0C8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F3F02-1161-48B2-5374-6D3F3D4A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4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CCB46-9F10-4458-3E97-C52BD1D3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4804C-F63D-32CF-2220-0D1885256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68827-8548-985B-F1DA-FC7DE39D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67DF-C772-4313-9BBB-E4D8E584875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84126-12C3-9664-71A0-0160ECCF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E7646-F12F-23EB-B286-CC203BA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B11E0A-13BF-E911-99E3-BFBFD65C3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355C98-5EA3-5ACD-5583-71EF48B78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919FA-44EC-1B97-106D-41AC2B70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B8024-F08F-4A92-9E78-7A001907308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6C0B3-7A10-0359-0243-8BC74CBE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D1157-BE00-62D9-AC6A-C6E5F5CB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7E981-966A-7E21-9156-5E3D3AF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85315-9BF8-303F-D95D-846340DE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00FA6-F814-B028-E259-C1FD7238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C654-671F-459B-9A58-E62F0856BCE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3B498-2215-F2B6-70D2-7C8DA326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FC44A-7903-0318-4C23-18EC2161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B324C-6461-8778-9C0A-C994808E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86114-8C6A-1720-2595-B80E7DD72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E8010-53F5-6150-1CAA-331867F4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D396-DA78-43F2-97B9-F9D5195401E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C78055-C1C1-528A-D553-A303EFAB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B616A-AC18-4C4D-D56B-F48EC69B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2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2B094-A39D-DF4A-D17E-EC48D77A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20EEF-1576-9EF0-CA8D-54E6571E7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94DCE0-BDA0-1446-8BB8-6C8D10677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D4C848-6FC8-9467-7ECA-42B748C8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79D78-043B-46BC-8CCB-395049736877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3083CA-7B30-17A3-B2D4-62DC4664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D6D5F8-A074-F7D9-AFDF-B7F4BC79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7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70875-DE62-FF15-DC27-0DCAF082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86D0B-2833-4BFF-7CF2-1C2953B0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FD315-5420-75B3-FDF7-64FEAC742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032944-5A7E-8AEE-73BC-1AB2AA9B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B9910D-A06F-C902-EEA2-CF1076544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BF02C7-A904-B5ED-1449-E4DB2500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2254D-36FC-4894-B751-0D2320EFC89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0460C-7FB1-04D2-7763-E7A28307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36F709-D956-E919-1828-1371A7A4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7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80C58-FE52-66E3-0669-86398978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EA8C1-1739-FF82-B72F-567D7465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CF33C-BB62-4488-9FEC-F23D8896D6B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36A6D4-42F0-09F4-5459-4E2B6D62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48EA8-AC9B-E53C-03EB-0D0815D9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DA58F5-599F-3916-1395-BBD49885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7930-178B-48D1-ABAD-BD5A49927EE5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BE469-9EBA-AD7B-1A22-557A4128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6623C-C29C-5EB7-3E86-9FAA7BA2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8EB54343-0B7F-4162-89CA-6B142642C1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31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7E6D8-F900-EA6F-1E87-09EFC02C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A62A5-F6BD-95D2-B795-E633350E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E9DB4-1134-6620-8935-181645596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69D05-1DA5-BDA0-0662-EF77CD2C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45EE-8B48-4273-A19E-F8306DE0741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E5F87-0EA2-0D0B-83AB-F95FE2F8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D2A27-2686-93E4-66C5-44BB6C44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8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64CF-6992-96A2-50D8-30B586F2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5B57F7-C26F-BA01-723A-3D0868986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9C8FCA-A7D8-ABC6-B87E-EA54B44FE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64601-01D5-DA56-52C2-DFDA992B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04E20-CDB8-4A2D-9C4D-1BA97022429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E3CE2E-257C-EC77-2204-ABB834FB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4BD213-B39D-755E-5D03-E66B119F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8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21A182-2EE1-DEF0-FE62-4E227403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140B6-F45D-9299-8779-7DDE594C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2C765-921D-AD95-01A1-502D290AD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1AC83-1C86-4F3E-95BB-570654986F3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1D84C-EFFB-8591-FA0B-5D8E8AA1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95E29-7F10-B314-019F-5B6E63E02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54343-0B7F-4162-89CA-6B142642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0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4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6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8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hart" Target="../charts/chart8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hart" Target="../charts/chart10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41.png"/><Relationship Id="rId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hart" Target="../charts/chart12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14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14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47.png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16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18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hart" Target="../charts/chart18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7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19.wdp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hart" Target="../charts/chart20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hart" Target="../charts/chart21.xml"/><Relationship Id="rId7" Type="http://schemas.microsoft.com/office/2007/relationships/hdphoto" Target="../media/hdphoto2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21.wdp"/><Relationship Id="rId4" Type="http://schemas.openxmlformats.org/officeDocument/2006/relationships/image" Target="../media/image55.png"/><Relationship Id="rId9" Type="http://schemas.microsoft.com/office/2007/relationships/hdphoto" Target="../media/hdphoto2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hart" Target="../charts/chart22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hart" Target="../charts/chart23.xml"/><Relationship Id="rId7" Type="http://schemas.microsoft.com/office/2007/relationships/hdphoto" Target="../media/hdphoto2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24.wdp"/><Relationship Id="rId4" Type="http://schemas.openxmlformats.org/officeDocument/2006/relationships/image" Target="../media/image59.png"/><Relationship Id="rId9" Type="http://schemas.microsoft.com/office/2007/relationships/hdphoto" Target="../media/hdphoto2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hart" Target="../charts/chart24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hart" Target="../charts/chart25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Excel_Worksheet25.xlsx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6.xlsx"/><Relationship Id="rId3" Type="http://schemas.openxmlformats.org/officeDocument/2006/relationships/diagramLayout" Target="../diagrams/layout3.xml"/><Relationship Id="rId7" Type="http://schemas.openxmlformats.org/officeDocument/2006/relationships/image" Target="../media/image7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2.xml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45328D4D-E094-E95D-FAC3-DAAF1D7E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45488" b="4056"/>
          <a:stretch/>
        </p:blipFill>
        <p:spPr>
          <a:xfrm>
            <a:off x="0" y="167268"/>
            <a:ext cx="12192000" cy="6690732"/>
          </a:xfrm>
          <a:custGeom>
            <a:avLst/>
            <a:gdLst>
              <a:gd name="connsiteX0" fmla="*/ 11985702 w 12192000"/>
              <a:gd name="connsiteY0" fmla="*/ 0 h 6110880"/>
              <a:gd name="connsiteX1" fmla="*/ 12192000 w 12192000"/>
              <a:gd name="connsiteY1" fmla="*/ 192265 h 6110880"/>
              <a:gd name="connsiteX2" fmla="*/ 12191999 w 12192000"/>
              <a:gd name="connsiteY2" fmla="*/ 5151873 h 6110880"/>
              <a:gd name="connsiteX3" fmla="*/ 12192000 w 12192000"/>
              <a:gd name="connsiteY3" fmla="*/ 5151873 h 6110880"/>
              <a:gd name="connsiteX4" fmla="*/ 12192000 w 12192000"/>
              <a:gd name="connsiteY4" fmla="*/ 6110878 h 6110880"/>
              <a:gd name="connsiteX5" fmla="*/ 9130536 w 12192000"/>
              <a:gd name="connsiteY5" fmla="*/ 6110878 h 6110880"/>
              <a:gd name="connsiteX6" fmla="*/ 9130525 w 12192000"/>
              <a:gd name="connsiteY6" fmla="*/ 6110879 h 6110880"/>
              <a:gd name="connsiteX7" fmla="*/ 9130526 w 12192000"/>
              <a:gd name="connsiteY7" fmla="*/ 6110878 h 6110880"/>
              <a:gd name="connsiteX8" fmla="*/ 8559491 w 12192000"/>
              <a:gd name="connsiteY8" fmla="*/ 6110878 h 6110880"/>
              <a:gd name="connsiteX9" fmla="*/ 7988467 w 12192000"/>
              <a:gd name="connsiteY9" fmla="*/ 6110878 h 6110880"/>
              <a:gd name="connsiteX10" fmla="*/ 7988456 w 12192000"/>
              <a:gd name="connsiteY10" fmla="*/ 6110879 h 6110880"/>
              <a:gd name="connsiteX11" fmla="*/ 7988446 w 12192000"/>
              <a:gd name="connsiteY11" fmla="*/ 6110878 h 6110880"/>
              <a:gd name="connsiteX12" fmla="*/ 7417443 w 12192000"/>
              <a:gd name="connsiteY12" fmla="*/ 6110878 h 6110880"/>
              <a:gd name="connsiteX13" fmla="*/ 7417421 w 12192000"/>
              <a:gd name="connsiteY13" fmla="*/ 6110880 h 6110880"/>
              <a:gd name="connsiteX14" fmla="*/ 7417400 w 12192000"/>
              <a:gd name="connsiteY14" fmla="*/ 6110878 h 6110880"/>
              <a:gd name="connsiteX15" fmla="*/ 0 w 12192000"/>
              <a:gd name="connsiteY15" fmla="*/ 6110878 h 6110880"/>
              <a:gd name="connsiteX16" fmla="*/ 0 w 12192000"/>
              <a:gd name="connsiteY16" fmla="*/ 5151873 h 6110880"/>
              <a:gd name="connsiteX17" fmla="*/ 6646124 w 12192000"/>
              <a:gd name="connsiteY17" fmla="*/ 5151873 h 6110880"/>
              <a:gd name="connsiteX18" fmla="*/ 6646124 w 12192000"/>
              <a:gd name="connsiteY18" fmla="*/ 3224106 h 6110880"/>
              <a:gd name="connsiteX19" fmla="*/ 6849404 w 12192000"/>
              <a:gd name="connsiteY19" fmla="*/ 3034654 h 6110880"/>
              <a:gd name="connsiteX20" fmla="*/ 7052684 w 12192000"/>
              <a:gd name="connsiteY20" fmla="*/ 3224106 h 6110880"/>
              <a:gd name="connsiteX21" fmla="*/ 7052684 w 12192000"/>
              <a:gd name="connsiteY21" fmla="*/ 5151873 h 6110880"/>
              <a:gd name="connsiteX22" fmla="*/ 7211124 w 12192000"/>
              <a:gd name="connsiteY22" fmla="*/ 5151873 h 6110880"/>
              <a:gd name="connsiteX23" fmla="*/ 7211124 w 12192000"/>
              <a:gd name="connsiteY23" fmla="*/ 2837193 h 6110880"/>
              <a:gd name="connsiteX24" fmla="*/ 7417421 w 12192000"/>
              <a:gd name="connsiteY24" fmla="*/ 2644931 h 6110880"/>
              <a:gd name="connsiteX25" fmla="*/ 7623718 w 12192000"/>
              <a:gd name="connsiteY25" fmla="*/ 2837193 h 6110880"/>
              <a:gd name="connsiteX26" fmla="*/ 7623718 w 12192000"/>
              <a:gd name="connsiteY26" fmla="*/ 5151873 h 6110880"/>
              <a:gd name="connsiteX27" fmla="*/ 7782159 w 12192000"/>
              <a:gd name="connsiteY27" fmla="*/ 5151873 h 6110880"/>
              <a:gd name="connsiteX28" fmla="*/ 7782159 w 12192000"/>
              <a:gd name="connsiteY28" fmla="*/ 2052548 h 6110880"/>
              <a:gd name="connsiteX29" fmla="*/ 7988456 w 12192000"/>
              <a:gd name="connsiteY29" fmla="*/ 1860285 h 6110880"/>
              <a:gd name="connsiteX30" fmla="*/ 8194753 w 12192000"/>
              <a:gd name="connsiteY30" fmla="*/ 2052548 h 6110880"/>
              <a:gd name="connsiteX31" fmla="*/ 8194753 w 12192000"/>
              <a:gd name="connsiteY31" fmla="*/ 5151873 h 6110880"/>
              <a:gd name="connsiteX32" fmla="*/ 8353194 w 12192000"/>
              <a:gd name="connsiteY32" fmla="*/ 5151873 h 6110880"/>
              <a:gd name="connsiteX33" fmla="*/ 8353194 w 12192000"/>
              <a:gd name="connsiteY33" fmla="*/ 2457862 h 6110880"/>
              <a:gd name="connsiteX34" fmla="*/ 8559491 w 12192000"/>
              <a:gd name="connsiteY34" fmla="*/ 2265597 h 6110880"/>
              <a:gd name="connsiteX35" fmla="*/ 8765788 w 12192000"/>
              <a:gd name="connsiteY35" fmla="*/ 2457862 h 6110880"/>
              <a:gd name="connsiteX36" fmla="*/ 8765788 w 12192000"/>
              <a:gd name="connsiteY36" fmla="*/ 5151873 h 6110880"/>
              <a:gd name="connsiteX37" fmla="*/ 8924228 w 12192000"/>
              <a:gd name="connsiteY37" fmla="*/ 5151873 h 6110880"/>
              <a:gd name="connsiteX38" fmla="*/ 8924228 w 12192000"/>
              <a:gd name="connsiteY38" fmla="*/ 1875874 h 6110880"/>
              <a:gd name="connsiteX39" fmla="*/ 9130526 w 12192000"/>
              <a:gd name="connsiteY39" fmla="*/ 1683610 h 6110880"/>
              <a:gd name="connsiteX40" fmla="*/ 9336824 w 12192000"/>
              <a:gd name="connsiteY40" fmla="*/ 1875874 h 6110880"/>
              <a:gd name="connsiteX41" fmla="*/ 9336823 w 12192000"/>
              <a:gd name="connsiteY41" fmla="*/ 5151873 h 6110880"/>
              <a:gd name="connsiteX42" fmla="*/ 9495264 w 12192000"/>
              <a:gd name="connsiteY42" fmla="*/ 5151873 h 6110880"/>
              <a:gd name="connsiteX43" fmla="*/ 9495264 w 12192000"/>
              <a:gd name="connsiteY43" fmla="*/ 1449774 h 6110880"/>
              <a:gd name="connsiteX44" fmla="*/ 9701561 w 12192000"/>
              <a:gd name="connsiteY44" fmla="*/ 1257511 h 6110880"/>
              <a:gd name="connsiteX45" fmla="*/ 9907858 w 12192000"/>
              <a:gd name="connsiteY45" fmla="*/ 1449774 h 6110880"/>
              <a:gd name="connsiteX46" fmla="*/ 9907858 w 12192000"/>
              <a:gd name="connsiteY46" fmla="*/ 5151873 h 6110880"/>
              <a:gd name="connsiteX47" fmla="*/ 10066299 w 12192000"/>
              <a:gd name="connsiteY47" fmla="*/ 5151873 h 6110880"/>
              <a:gd name="connsiteX48" fmla="*/ 10066299 w 12192000"/>
              <a:gd name="connsiteY48" fmla="*/ 1086033 h 6110880"/>
              <a:gd name="connsiteX49" fmla="*/ 10272596 w 12192000"/>
              <a:gd name="connsiteY49" fmla="*/ 893770 h 6110880"/>
              <a:gd name="connsiteX50" fmla="*/ 10478893 w 12192000"/>
              <a:gd name="connsiteY50" fmla="*/ 1086033 h 6110880"/>
              <a:gd name="connsiteX51" fmla="*/ 10478893 w 12192000"/>
              <a:gd name="connsiteY51" fmla="*/ 5151873 h 6110880"/>
              <a:gd name="connsiteX52" fmla="*/ 10637334 w 12192000"/>
              <a:gd name="connsiteY52" fmla="*/ 5151873 h 6110880"/>
              <a:gd name="connsiteX53" fmla="*/ 10637334 w 12192000"/>
              <a:gd name="connsiteY53" fmla="*/ 535221 h 6110880"/>
              <a:gd name="connsiteX54" fmla="*/ 10843631 w 12192000"/>
              <a:gd name="connsiteY54" fmla="*/ 342957 h 6110880"/>
              <a:gd name="connsiteX55" fmla="*/ 11049928 w 12192000"/>
              <a:gd name="connsiteY55" fmla="*/ 535221 h 6110880"/>
              <a:gd name="connsiteX56" fmla="*/ 11049928 w 12192000"/>
              <a:gd name="connsiteY56" fmla="*/ 5151873 h 6110880"/>
              <a:gd name="connsiteX57" fmla="*/ 11208368 w 12192000"/>
              <a:gd name="connsiteY57" fmla="*/ 5151873 h 6110880"/>
              <a:gd name="connsiteX58" fmla="*/ 11208368 w 12192000"/>
              <a:gd name="connsiteY58" fmla="*/ 805432 h 6110880"/>
              <a:gd name="connsiteX59" fmla="*/ 11414666 w 12192000"/>
              <a:gd name="connsiteY59" fmla="*/ 613168 h 6110880"/>
              <a:gd name="connsiteX60" fmla="*/ 11620964 w 12192000"/>
              <a:gd name="connsiteY60" fmla="*/ 805432 h 6110880"/>
              <a:gd name="connsiteX61" fmla="*/ 11620963 w 12192000"/>
              <a:gd name="connsiteY61" fmla="*/ 5151873 h 6110880"/>
              <a:gd name="connsiteX62" fmla="*/ 11779404 w 12192000"/>
              <a:gd name="connsiteY62" fmla="*/ 5151873 h 6110880"/>
              <a:gd name="connsiteX63" fmla="*/ 11779404 w 12192000"/>
              <a:gd name="connsiteY63" fmla="*/ 192265 h 6110880"/>
              <a:gd name="connsiteX64" fmla="*/ 11985702 w 12192000"/>
              <a:gd name="connsiteY64" fmla="*/ 0 h 61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110880">
                <a:moveTo>
                  <a:pt x="11985702" y="0"/>
                </a:moveTo>
                <a:cubicBezTo>
                  <a:pt x="12099637" y="0"/>
                  <a:pt x="12192000" y="86080"/>
                  <a:pt x="12192000" y="192265"/>
                </a:cubicBezTo>
                <a:lnTo>
                  <a:pt x="12191999" y="5151873"/>
                </a:lnTo>
                <a:lnTo>
                  <a:pt x="12192000" y="5151873"/>
                </a:lnTo>
                <a:lnTo>
                  <a:pt x="12192000" y="6110878"/>
                </a:lnTo>
                <a:lnTo>
                  <a:pt x="9130536" y="6110878"/>
                </a:lnTo>
                <a:lnTo>
                  <a:pt x="9130525" y="6110879"/>
                </a:lnTo>
                <a:lnTo>
                  <a:pt x="9130526" y="6110878"/>
                </a:lnTo>
                <a:lnTo>
                  <a:pt x="8559491" y="6110878"/>
                </a:lnTo>
                <a:lnTo>
                  <a:pt x="7988467" y="6110878"/>
                </a:lnTo>
                <a:lnTo>
                  <a:pt x="7988456" y="6110879"/>
                </a:lnTo>
                <a:lnTo>
                  <a:pt x="7988446" y="6110878"/>
                </a:lnTo>
                <a:lnTo>
                  <a:pt x="7417443" y="6110878"/>
                </a:lnTo>
                <a:lnTo>
                  <a:pt x="7417421" y="6110880"/>
                </a:lnTo>
                <a:lnTo>
                  <a:pt x="7417400" y="6110878"/>
                </a:lnTo>
                <a:lnTo>
                  <a:pt x="0" y="6110878"/>
                </a:lnTo>
                <a:lnTo>
                  <a:pt x="0" y="5151873"/>
                </a:lnTo>
                <a:lnTo>
                  <a:pt x="6646124" y="5151873"/>
                </a:lnTo>
                <a:lnTo>
                  <a:pt x="6646124" y="3224106"/>
                </a:lnTo>
                <a:cubicBezTo>
                  <a:pt x="6646124" y="3119475"/>
                  <a:pt x="6737136" y="3034654"/>
                  <a:pt x="6849404" y="3034654"/>
                </a:cubicBezTo>
                <a:cubicBezTo>
                  <a:pt x="6961672" y="3034654"/>
                  <a:pt x="7052684" y="3119475"/>
                  <a:pt x="7052684" y="3224106"/>
                </a:cubicBezTo>
                <a:lnTo>
                  <a:pt x="7052684" y="5151873"/>
                </a:lnTo>
                <a:lnTo>
                  <a:pt x="7211124" y="5151873"/>
                </a:lnTo>
                <a:lnTo>
                  <a:pt x="7211124" y="2837193"/>
                </a:lnTo>
                <a:cubicBezTo>
                  <a:pt x="7211124" y="2731009"/>
                  <a:pt x="7303486" y="2644931"/>
                  <a:pt x="7417421" y="2644931"/>
                </a:cubicBezTo>
                <a:cubicBezTo>
                  <a:pt x="7531356" y="2644931"/>
                  <a:pt x="7623718" y="2731009"/>
                  <a:pt x="7623718" y="2837193"/>
                </a:cubicBezTo>
                <a:lnTo>
                  <a:pt x="7623718" y="5151873"/>
                </a:lnTo>
                <a:lnTo>
                  <a:pt x="7782159" y="5151873"/>
                </a:lnTo>
                <a:lnTo>
                  <a:pt x="7782159" y="2052548"/>
                </a:lnTo>
                <a:cubicBezTo>
                  <a:pt x="7782159" y="1946363"/>
                  <a:pt x="7874521" y="1860285"/>
                  <a:pt x="7988456" y="1860285"/>
                </a:cubicBezTo>
                <a:cubicBezTo>
                  <a:pt x="8102391" y="1860285"/>
                  <a:pt x="8194753" y="1946363"/>
                  <a:pt x="8194753" y="2052548"/>
                </a:cubicBezTo>
                <a:lnTo>
                  <a:pt x="8194753" y="5151873"/>
                </a:lnTo>
                <a:lnTo>
                  <a:pt x="8353194" y="5151873"/>
                </a:lnTo>
                <a:lnTo>
                  <a:pt x="8353194" y="2457862"/>
                </a:lnTo>
                <a:cubicBezTo>
                  <a:pt x="8353194" y="2351676"/>
                  <a:pt x="8445556" y="2265597"/>
                  <a:pt x="8559491" y="2265597"/>
                </a:cubicBezTo>
                <a:cubicBezTo>
                  <a:pt x="8673426" y="2265597"/>
                  <a:pt x="8765788" y="2351676"/>
                  <a:pt x="8765788" y="2457862"/>
                </a:cubicBezTo>
                <a:lnTo>
                  <a:pt x="8765788" y="5151873"/>
                </a:lnTo>
                <a:lnTo>
                  <a:pt x="8924228" y="5151873"/>
                </a:lnTo>
                <a:lnTo>
                  <a:pt x="8924228" y="1875874"/>
                </a:lnTo>
                <a:cubicBezTo>
                  <a:pt x="8924228" y="1769690"/>
                  <a:pt x="9016591" y="1683610"/>
                  <a:pt x="9130526" y="1683610"/>
                </a:cubicBezTo>
                <a:cubicBezTo>
                  <a:pt x="9244461" y="1683610"/>
                  <a:pt x="9336824" y="1769690"/>
                  <a:pt x="9336824" y="1875874"/>
                </a:cubicBezTo>
                <a:lnTo>
                  <a:pt x="9336823" y="5151873"/>
                </a:lnTo>
                <a:lnTo>
                  <a:pt x="9495264" y="5151873"/>
                </a:lnTo>
                <a:lnTo>
                  <a:pt x="9495264" y="1449774"/>
                </a:lnTo>
                <a:cubicBezTo>
                  <a:pt x="9495264" y="1343590"/>
                  <a:pt x="9587626" y="1257511"/>
                  <a:pt x="9701561" y="1257511"/>
                </a:cubicBezTo>
                <a:cubicBezTo>
                  <a:pt x="9815496" y="1257511"/>
                  <a:pt x="9907858" y="1343590"/>
                  <a:pt x="9907858" y="1449774"/>
                </a:cubicBezTo>
                <a:lnTo>
                  <a:pt x="9907858" y="5151873"/>
                </a:lnTo>
                <a:lnTo>
                  <a:pt x="10066299" y="5151873"/>
                </a:lnTo>
                <a:lnTo>
                  <a:pt x="10066299" y="1086033"/>
                </a:lnTo>
                <a:cubicBezTo>
                  <a:pt x="10066299" y="979849"/>
                  <a:pt x="10158661" y="893770"/>
                  <a:pt x="10272596" y="893770"/>
                </a:cubicBezTo>
                <a:cubicBezTo>
                  <a:pt x="10386531" y="893770"/>
                  <a:pt x="10478893" y="979849"/>
                  <a:pt x="10478893" y="1086033"/>
                </a:cubicBezTo>
                <a:lnTo>
                  <a:pt x="10478893" y="5151873"/>
                </a:lnTo>
                <a:lnTo>
                  <a:pt x="10637334" y="5151873"/>
                </a:lnTo>
                <a:lnTo>
                  <a:pt x="10637334" y="535221"/>
                </a:lnTo>
                <a:cubicBezTo>
                  <a:pt x="10637334" y="429037"/>
                  <a:pt x="10729696" y="342957"/>
                  <a:pt x="10843631" y="342957"/>
                </a:cubicBezTo>
                <a:cubicBezTo>
                  <a:pt x="10957566" y="342957"/>
                  <a:pt x="11049928" y="429037"/>
                  <a:pt x="11049928" y="535221"/>
                </a:cubicBezTo>
                <a:lnTo>
                  <a:pt x="11049928" y="5151873"/>
                </a:lnTo>
                <a:lnTo>
                  <a:pt x="11208368" y="5151873"/>
                </a:lnTo>
                <a:lnTo>
                  <a:pt x="11208368" y="805432"/>
                </a:lnTo>
                <a:cubicBezTo>
                  <a:pt x="11208368" y="699248"/>
                  <a:pt x="11300731" y="613168"/>
                  <a:pt x="11414666" y="613168"/>
                </a:cubicBezTo>
                <a:cubicBezTo>
                  <a:pt x="11528601" y="613168"/>
                  <a:pt x="11620964" y="699248"/>
                  <a:pt x="11620964" y="805432"/>
                </a:cubicBezTo>
                <a:lnTo>
                  <a:pt x="11620963" y="5151873"/>
                </a:lnTo>
                <a:lnTo>
                  <a:pt x="11779404" y="5151873"/>
                </a:lnTo>
                <a:lnTo>
                  <a:pt x="11779404" y="192265"/>
                </a:lnTo>
                <a:cubicBezTo>
                  <a:pt x="11779404" y="86080"/>
                  <a:pt x="11871767" y="0"/>
                  <a:pt x="11985702" y="0"/>
                </a:cubicBezTo>
                <a:close/>
              </a:path>
            </a:pathLst>
          </a:cu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9ECE080-015F-20A8-ADC0-35661FCACA7A}"/>
              </a:ext>
            </a:extLst>
          </p:cNvPr>
          <p:cNvSpPr txBox="1"/>
          <p:nvPr/>
        </p:nvSpPr>
        <p:spPr>
          <a:xfrm>
            <a:off x="1260088" y="1157431"/>
            <a:ext cx="7081810" cy="199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+mj-lt"/>
              </a:rPr>
              <a:t>부동산 가격 예측</a:t>
            </a:r>
            <a:endParaRPr lang="ko-KR" altLang="en-US" sz="2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latin typeface="+mj-lt"/>
              </a:rPr>
              <a:t>의정부시 </a:t>
            </a:r>
            <a:endParaRPr lang="en-US" altLang="ko-KR" sz="4400" b="1" dirty="0">
              <a:latin typeface="+mj-lt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8F01A59-8798-132D-29DA-5A0EE6EB2413}"/>
              </a:ext>
            </a:extLst>
          </p:cNvPr>
          <p:cNvCxnSpPr>
            <a:cxnSpLocks/>
          </p:cNvCxnSpPr>
          <p:nvPr/>
        </p:nvCxnSpPr>
        <p:spPr>
          <a:xfrm>
            <a:off x="1349298" y="3306335"/>
            <a:ext cx="22636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95C2ED0-D93D-B1B2-06EA-A0A6B5FF60BA}"/>
              </a:ext>
            </a:extLst>
          </p:cNvPr>
          <p:cNvSpPr txBox="1"/>
          <p:nvPr/>
        </p:nvSpPr>
        <p:spPr>
          <a:xfrm>
            <a:off x="1271241" y="3668751"/>
            <a:ext cx="5252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effectLst/>
                <a:latin typeface="+mj-lt"/>
              </a:rPr>
              <a:t>실제 거래 데이터를 활용하여 시간에 따른 부동산 가격 변동을 예측하고</a:t>
            </a:r>
            <a:r>
              <a:rPr lang="en-US" altLang="ko-KR" b="1" i="0" dirty="0">
                <a:effectLst/>
                <a:latin typeface="+mj-lt"/>
              </a:rPr>
              <a:t>, </a:t>
            </a:r>
            <a:r>
              <a:rPr lang="ko-KR" altLang="en-US" b="1" i="0" dirty="0">
                <a:effectLst/>
                <a:latin typeface="+mj-lt"/>
              </a:rPr>
              <a:t>정확한 예측을 통해 투자 및 결정에 도움을 주는 </a:t>
            </a:r>
            <a:r>
              <a:rPr lang="ko-KR" altLang="en-US" b="1" i="0" dirty="0" err="1">
                <a:effectLst/>
                <a:latin typeface="+mj-lt"/>
              </a:rPr>
              <a:t>머신러닝입니다</a:t>
            </a:r>
            <a:r>
              <a:rPr lang="en-US" altLang="ko-KR" b="1" i="0" dirty="0">
                <a:effectLst/>
                <a:latin typeface="+mj-lt"/>
              </a:rPr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021818-27DE-CF3C-9E5F-BE9E24FB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20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9" y="988171"/>
            <a:ext cx="292057" cy="2008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320765"/>
            <a:ext cx="292057" cy="16755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598686"/>
            <a:ext cx="293645" cy="1397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450681"/>
            <a:ext cx="293646" cy="15456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757617"/>
            <a:ext cx="292057" cy="1268845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용현동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09456" y="711172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85,303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835734" y="972568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81,114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493040" y="1214589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80,340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80,866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79362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258593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47293"/>
            <a:ext cx="3524336" cy="3134967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511" y="3772505"/>
            <a:ext cx="3625987" cy="26004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DC1458B-F181-C3A8-DAC9-14313208B2EE}"/>
              </a:ext>
            </a:extLst>
          </p:cNvPr>
          <p:cNvSpPr/>
          <p:nvPr/>
        </p:nvSpPr>
        <p:spPr>
          <a:xfrm>
            <a:off x="2537687" y="3239193"/>
            <a:ext cx="701506" cy="2147454"/>
          </a:xfrm>
          <a:custGeom>
            <a:avLst/>
            <a:gdLst>
              <a:gd name="connsiteX0" fmla="*/ 288640 w 701506"/>
              <a:gd name="connsiteY0" fmla="*/ 254923 h 2147454"/>
              <a:gd name="connsiteX1" fmla="*/ 280328 w 701506"/>
              <a:gd name="connsiteY1" fmla="*/ 304800 h 2147454"/>
              <a:gd name="connsiteX2" fmla="*/ 277557 w 701506"/>
              <a:gd name="connsiteY2" fmla="*/ 318654 h 2147454"/>
              <a:gd name="connsiteX3" fmla="*/ 280328 w 701506"/>
              <a:gd name="connsiteY3" fmla="*/ 332509 h 2147454"/>
              <a:gd name="connsiteX4" fmla="*/ 302495 w 701506"/>
              <a:gd name="connsiteY4" fmla="*/ 321425 h 2147454"/>
              <a:gd name="connsiteX5" fmla="*/ 338517 w 701506"/>
              <a:gd name="connsiteY5" fmla="*/ 290945 h 2147454"/>
              <a:gd name="connsiteX6" fmla="*/ 349600 w 701506"/>
              <a:gd name="connsiteY6" fmla="*/ 282632 h 2147454"/>
              <a:gd name="connsiteX7" fmla="*/ 357913 w 701506"/>
              <a:gd name="connsiteY7" fmla="*/ 271549 h 2147454"/>
              <a:gd name="connsiteX8" fmla="*/ 371768 w 701506"/>
              <a:gd name="connsiteY8" fmla="*/ 263236 h 2147454"/>
              <a:gd name="connsiteX9" fmla="*/ 388393 w 701506"/>
              <a:gd name="connsiteY9" fmla="*/ 252152 h 2147454"/>
              <a:gd name="connsiteX10" fmla="*/ 382851 w 701506"/>
              <a:gd name="connsiteY10" fmla="*/ 229985 h 2147454"/>
              <a:gd name="connsiteX11" fmla="*/ 368997 w 701506"/>
              <a:gd name="connsiteY11" fmla="*/ 149629 h 2147454"/>
              <a:gd name="connsiteX12" fmla="*/ 357913 w 701506"/>
              <a:gd name="connsiteY12" fmla="*/ 138545 h 2147454"/>
              <a:gd name="connsiteX13" fmla="*/ 338517 w 701506"/>
              <a:gd name="connsiteY13" fmla="*/ 124691 h 2147454"/>
              <a:gd name="connsiteX14" fmla="*/ 332975 w 701506"/>
              <a:gd name="connsiteY14" fmla="*/ 108065 h 2147454"/>
              <a:gd name="connsiteX15" fmla="*/ 330204 w 701506"/>
              <a:gd name="connsiteY15" fmla="*/ 99752 h 2147454"/>
              <a:gd name="connsiteX16" fmla="*/ 327433 w 701506"/>
              <a:gd name="connsiteY16" fmla="*/ 88669 h 2147454"/>
              <a:gd name="connsiteX17" fmla="*/ 330204 w 701506"/>
              <a:gd name="connsiteY17" fmla="*/ 66502 h 2147454"/>
              <a:gd name="connsiteX18" fmla="*/ 344058 w 701506"/>
              <a:gd name="connsiteY18" fmla="*/ 63731 h 2147454"/>
              <a:gd name="connsiteX19" fmla="*/ 357913 w 701506"/>
              <a:gd name="connsiteY19" fmla="*/ 49876 h 2147454"/>
              <a:gd name="connsiteX20" fmla="*/ 371768 w 701506"/>
              <a:gd name="connsiteY20" fmla="*/ 33251 h 2147454"/>
              <a:gd name="connsiteX21" fmla="*/ 388393 w 701506"/>
              <a:gd name="connsiteY21" fmla="*/ 2771 h 2147454"/>
              <a:gd name="connsiteX22" fmla="*/ 396706 w 701506"/>
              <a:gd name="connsiteY22" fmla="*/ 0 h 2147454"/>
              <a:gd name="connsiteX23" fmla="*/ 418873 w 701506"/>
              <a:gd name="connsiteY23" fmla="*/ 8312 h 2147454"/>
              <a:gd name="connsiteX24" fmla="*/ 424415 w 701506"/>
              <a:gd name="connsiteY24" fmla="*/ 16625 h 2147454"/>
              <a:gd name="connsiteX25" fmla="*/ 432728 w 701506"/>
              <a:gd name="connsiteY25" fmla="*/ 27709 h 2147454"/>
              <a:gd name="connsiteX26" fmla="*/ 443811 w 701506"/>
              <a:gd name="connsiteY26" fmla="*/ 52647 h 2147454"/>
              <a:gd name="connsiteX27" fmla="*/ 452124 w 701506"/>
              <a:gd name="connsiteY27" fmla="*/ 60960 h 2147454"/>
              <a:gd name="connsiteX28" fmla="*/ 457666 w 701506"/>
              <a:gd name="connsiteY28" fmla="*/ 69272 h 2147454"/>
              <a:gd name="connsiteX29" fmla="*/ 454895 w 701506"/>
              <a:gd name="connsiteY29" fmla="*/ 124691 h 2147454"/>
              <a:gd name="connsiteX30" fmla="*/ 468749 w 701506"/>
              <a:gd name="connsiteY30" fmla="*/ 171796 h 2147454"/>
              <a:gd name="connsiteX31" fmla="*/ 474291 w 701506"/>
              <a:gd name="connsiteY31" fmla="*/ 202276 h 2147454"/>
              <a:gd name="connsiteX32" fmla="*/ 477062 w 701506"/>
              <a:gd name="connsiteY32" fmla="*/ 232756 h 2147454"/>
              <a:gd name="connsiteX33" fmla="*/ 482604 w 701506"/>
              <a:gd name="connsiteY33" fmla="*/ 260465 h 2147454"/>
              <a:gd name="connsiteX34" fmla="*/ 482604 w 701506"/>
              <a:gd name="connsiteY34" fmla="*/ 302029 h 2147454"/>
              <a:gd name="connsiteX35" fmla="*/ 485375 w 701506"/>
              <a:gd name="connsiteY35" fmla="*/ 382385 h 2147454"/>
              <a:gd name="connsiteX36" fmla="*/ 488146 w 701506"/>
              <a:gd name="connsiteY36" fmla="*/ 399011 h 2147454"/>
              <a:gd name="connsiteX37" fmla="*/ 499229 w 701506"/>
              <a:gd name="connsiteY37" fmla="*/ 432262 h 2147454"/>
              <a:gd name="connsiteX38" fmla="*/ 507542 w 701506"/>
              <a:gd name="connsiteY38" fmla="*/ 446116 h 2147454"/>
              <a:gd name="connsiteX39" fmla="*/ 513084 w 701506"/>
              <a:gd name="connsiteY39" fmla="*/ 476596 h 2147454"/>
              <a:gd name="connsiteX40" fmla="*/ 515855 w 701506"/>
              <a:gd name="connsiteY40" fmla="*/ 487680 h 2147454"/>
              <a:gd name="connsiteX41" fmla="*/ 526938 w 701506"/>
              <a:gd name="connsiteY41" fmla="*/ 507076 h 2147454"/>
              <a:gd name="connsiteX42" fmla="*/ 540793 w 701506"/>
              <a:gd name="connsiteY42" fmla="*/ 526472 h 2147454"/>
              <a:gd name="connsiteX43" fmla="*/ 543564 w 701506"/>
              <a:gd name="connsiteY43" fmla="*/ 534785 h 2147454"/>
              <a:gd name="connsiteX44" fmla="*/ 551877 w 701506"/>
              <a:gd name="connsiteY44" fmla="*/ 562494 h 2147454"/>
              <a:gd name="connsiteX45" fmla="*/ 557418 w 701506"/>
              <a:gd name="connsiteY45" fmla="*/ 570807 h 2147454"/>
              <a:gd name="connsiteX46" fmla="*/ 565731 w 701506"/>
              <a:gd name="connsiteY46" fmla="*/ 590203 h 2147454"/>
              <a:gd name="connsiteX47" fmla="*/ 571273 w 701506"/>
              <a:gd name="connsiteY47" fmla="*/ 598516 h 2147454"/>
              <a:gd name="connsiteX48" fmla="*/ 576815 w 701506"/>
              <a:gd name="connsiteY48" fmla="*/ 617912 h 2147454"/>
              <a:gd name="connsiteX49" fmla="*/ 582357 w 701506"/>
              <a:gd name="connsiteY49" fmla="*/ 626225 h 2147454"/>
              <a:gd name="connsiteX50" fmla="*/ 590669 w 701506"/>
              <a:gd name="connsiteY50" fmla="*/ 648392 h 2147454"/>
              <a:gd name="connsiteX51" fmla="*/ 593440 w 701506"/>
              <a:gd name="connsiteY51" fmla="*/ 659476 h 2147454"/>
              <a:gd name="connsiteX52" fmla="*/ 596211 w 701506"/>
              <a:gd name="connsiteY52" fmla="*/ 667789 h 2147454"/>
              <a:gd name="connsiteX53" fmla="*/ 607295 w 701506"/>
              <a:gd name="connsiteY53" fmla="*/ 737062 h 2147454"/>
              <a:gd name="connsiteX54" fmla="*/ 610066 w 701506"/>
              <a:gd name="connsiteY54" fmla="*/ 897774 h 2147454"/>
              <a:gd name="connsiteX55" fmla="*/ 615608 w 701506"/>
              <a:gd name="connsiteY55" fmla="*/ 925483 h 2147454"/>
              <a:gd name="connsiteX56" fmla="*/ 621149 w 701506"/>
              <a:gd name="connsiteY56" fmla="*/ 939338 h 2147454"/>
              <a:gd name="connsiteX57" fmla="*/ 632233 w 701506"/>
              <a:gd name="connsiteY57" fmla="*/ 972589 h 2147454"/>
              <a:gd name="connsiteX58" fmla="*/ 640546 w 701506"/>
              <a:gd name="connsiteY58" fmla="*/ 1003069 h 2147454"/>
              <a:gd name="connsiteX59" fmla="*/ 646088 w 701506"/>
              <a:gd name="connsiteY59" fmla="*/ 1025236 h 2147454"/>
              <a:gd name="connsiteX60" fmla="*/ 651629 w 701506"/>
              <a:gd name="connsiteY60" fmla="*/ 1041862 h 2147454"/>
              <a:gd name="connsiteX61" fmla="*/ 654400 w 701506"/>
              <a:gd name="connsiteY61" fmla="*/ 1050174 h 2147454"/>
              <a:gd name="connsiteX62" fmla="*/ 651629 w 701506"/>
              <a:gd name="connsiteY62" fmla="*/ 1088967 h 2147454"/>
              <a:gd name="connsiteX63" fmla="*/ 648858 w 701506"/>
              <a:gd name="connsiteY63" fmla="*/ 1102822 h 2147454"/>
              <a:gd name="connsiteX64" fmla="*/ 632233 w 701506"/>
              <a:gd name="connsiteY64" fmla="*/ 1122218 h 2147454"/>
              <a:gd name="connsiteX65" fmla="*/ 623920 w 701506"/>
              <a:gd name="connsiteY65" fmla="*/ 1124989 h 2147454"/>
              <a:gd name="connsiteX66" fmla="*/ 615608 w 701506"/>
              <a:gd name="connsiteY66" fmla="*/ 1133302 h 2147454"/>
              <a:gd name="connsiteX67" fmla="*/ 607295 w 701506"/>
              <a:gd name="connsiteY67" fmla="*/ 1136072 h 2147454"/>
              <a:gd name="connsiteX68" fmla="*/ 596211 w 701506"/>
              <a:gd name="connsiteY68" fmla="*/ 1141614 h 2147454"/>
              <a:gd name="connsiteX69" fmla="*/ 587898 w 701506"/>
              <a:gd name="connsiteY69" fmla="*/ 1144385 h 2147454"/>
              <a:gd name="connsiteX70" fmla="*/ 574044 w 701506"/>
              <a:gd name="connsiteY70" fmla="*/ 1149927 h 2147454"/>
              <a:gd name="connsiteX71" fmla="*/ 590669 w 701506"/>
              <a:gd name="connsiteY71" fmla="*/ 1166552 h 2147454"/>
              <a:gd name="connsiteX72" fmla="*/ 601753 w 701506"/>
              <a:gd name="connsiteY72" fmla="*/ 1180407 h 2147454"/>
              <a:gd name="connsiteX73" fmla="*/ 612837 w 701506"/>
              <a:gd name="connsiteY73" fmla="*/ 1197032 h 2147454"/>
              <a:gd name="connsiteX74" fmla="*/ 621149 w 701506"/>
              <a:gd name="connsiteY74" fmla="*/ 1202574 h 2147454"/>
              <a:gd name="connsiteX75" fmla="*/ 635004 w 701506"/>
              <a:gd name="connsiteY75" fmla="*/ 1221971 h 2147454"/>
              <a:gd name="connsiteX76" fmla="*/ 651629 w 701506"/>
              <a:gd name="connsiteY76" fmla="*/ 1241367 h 2147454"/>
              <a:gd name="connsiteX77" fmla="*/ 657171 w 701506"/>
              <a:gd name="connsiteY77" fmla="*/ 1255222 h 2147454"/>
              <a:gd name="connsiteX78" fmla="*/ 665484 w 701506"/>
              <a:gd name="connsiteY78" fmla="*/ 1263534 h 2147454"/>
              <a:gd name="connsiteX79" fmla="*/ 676568 w 701506"/>
              <a:gd name="connsiteY79" fmla="*/ 1280160 h 2147454"/>
              <a:gd name="connsiteX80" fmla="*/ 695964 w 701506"/>
              <a:gd name="connsiteY80" fmla="*/ 1310640 h 2147454"/>
              <a:gd name="connsiteX81" fmla="*/ 701506 w 701506"/>
              <a:gd name="connsiteY81" fmla="*/ 1321723 h 2147454"/>
              <a:gd name="connsiteX82" fmla="*/ 695964 w 701506"/>
              <a:gd name="connsiteY82" fmla="*/ 1332807 h 2147454"/>
              <a:gd name="connsiteX83" fmla="*/ 687651 w 701506"/>
              <a:gd name="connsiteY83" fmla="*/ 1360516 h 2147454"/>
              <a:gd name="connsiteX84" fmla="*/ 682109 w 701506"/>
              <a:gd name="connsiteY84" fmla="*/ 1368829 h 2147454"/>
              <a:gd name="connsiteX85" fmla="*/ 673797 w 701506"/>
              <a:gd name="connsiteY85" fmla="*/ 1385454 h 2147454"/>
              <a:gd name="connsiteX86" fmla="*/ 665484 w 701506"/>
              <a:gd name="connsiteY86" fmla="*/ 1393767 h 2147454"/>
              <a:gd name="connsiteX87" fmla="*/ 659942 w 701506"/>
              <a:gd name="connsiteY87" fmla="*/ 1402080 h 2147454"/>
              <a:gd name="connsiteX88" fmla="*/ 651629 w 701506"/>
              <a:gd name="connsiteY88" fmla="*/ 1410392 h 2147454"/>
              <a:gd name="connsiteX89" fmla="*/ 640546 w 701506"/>
              <a:gd name="connsiteY89" fmla="*/ 1432560 h 2147454"/>
              <a:gd name="connsiteX90" fmla="*/ 635004 w 701506"/>
              <a:gd name="connsiteY90" fmla="*/ 1440872 h 2147454"/>
              <a:gd name="connsiteX91" fmla="*/ 623920 w 701506"/>
              <a:gd name="connsiteY91" fmla="*/ 1460269 h 2147454"/>
              <a:gd name="connsiteX92" fmla="*/ 604524 w 701506"/>
              <a:gd name="connsiteY92" fmla="*/ 1479665 h 2147454"/>
              <a:gd name="connsiteX93" fmla="*/ 596211 w 701506"/>
              <a:gd name="connsiteY93" fmla="*/ 1501832 h 2147454"/>
              <a:gd name="connsiteX94" fmla="*/ 590669 w 701506"/>
              <a:gd name="connsiteY94" fmla="*/ 1512916 h 2147454"/>
              <a:gd name="connsiteX95" fmla="*/ 585128 w 701506"/>
              <a:gd name="connsiteY95" fmla="*/ 1521229 h 2147454"/>
              <a:gd name="connsiteX96" fmla="*/ 574044 w 701506"/>
              <a:gd name="connsiteY96" fmla="*/ 1524000 h 2147454"/>
              <a:gd name="connsiteX97" fmla="*/ 571273 w 701506"/>
              <a:gd name="connsiteY97" fmla="*/ 1568334 h 2147454"/>
              <a:gd name="connsiteX98" fmla="*/ 565731 w 701506"/>
              <a:gd name="connsiteY98" fmla="*/ 1579418 h 2147454"/>
              <a:gd name="connsiteX99" fmla="*/ 554648 w 701506"/>
              <a:gd name="connsiteY99" fmla="*/ 1582189 h 2147454"/>
              <a:gd name="connsiteX100" fmla="*/ 538022 w 701506"/>
              <a:gd name="connsiteY100" fmla="*/ 1590502 h 2147454"/>
              <a:gd name="connsiteX101" fmla="*/ 535251 w 701506"/>
              <a:gd name="connsiteY101" fmla="*/ 1601585 h 2147454"/>
              <a:gd name="connsiteX102" fmla="*/ 532480 w 701506"/>
              <a:gd name="connsiteY102" fmla="*/ 1632065 h 2147454"/>
              <a:gd name="connsiteX103" fmla="*/ 524168 w 701506"/>
              <a:gd name="connsiteY103" fmla="*/ 1645920 h 2147454"/>
              <a:gd name="connsiteX104" fmla="*/ 521397 w 701506"/>
              <a:gd name="connsiteY104" fmla="*/ 1673629 h 2147454"/>
              <a:gd name="connsiteX105" fmla="*/ 513084 w 701506"/>
              <a:gd name="connsiteY105" fmla="*/ 1693025 h 2147454"/>
              <a:gd name="connsiteX106" fmla="*/ 515855 w 701506"/>
              <a:gd name="connsiteY106" fmla="*/ 1704109 h 2147454"/>
              <a:gd name="connsiteX107" fmla="*/ 518626 w 701506"/>
              <a:gd name="connsiteY107" fmla="*/ 1712422 h 2147454"/>
              <a:gd name="connsiteX108" fmla="*/ 513084 w 701506"/>
              <a:gd name="connsiteY108" fmla="*/ 1723505 h 2147454"/>
              <a:gd name="connsiteX109" fmla="*/ 502000 w 701506"/>
              <a:gd name="connsiteY109" fmla="*/ 1742902 h 2147454"/>
              <a:gd name="connsiteX110" fmla="*/ 499229 w 701506"/>
              <a:gd name="connsiteY110" fmla="*/ 1753985 h 2147454"/>
              <a:gd name="connsiteX111" fmla="*/ 504771 w 701506"/>
              <a:gd name="connsiteY111" fmla="*/ 1770611 h 2147454"/>
              <a:gd name="connsiteX112" fmla="*/ 493688 w 701506"/>
              <a:gd name="connsiteY112" fmla="*/ 1781694 h 2147454"/>
              <a:gd name="connsiteX113" fmla="*/ 488146 w 701506"/>
              <a:gd name="connsiteY113" fmla="*/ 1792778 h 2147454"/>
              <a:gd name="connsiteX114" fmla="*/ 485375 w 701506"/>
              <a:gd name="connsiteY114" fmla="*/ 1806632 h 2147454"/>
              <a:gd name="connsiteX115" fmla="*/ 493688 w 701506"/>
              <a:gd name="connsiteY115" fmla="*/ 1826029 h 2147454"/>
              <a:gd name="connsiteX116" fmla="*/ 502000 w 701506"/>
              <a:gd name="connsiteY116" fmla="*/ 1834342 h 2147454"/>
              <a:gd name="connsiteX117" fmla="*/ 507542 w 701506"/>
              <a:gd name="connsiteY117" fmla="*/ 1859280 h 2147454"/>
              <a:gd name="connsiteX118" fmla="*/ 502000 w 701506"/>
              <a:gd name="connsiteY118" fmla="*/ 1881447 h 2147454"/>
              <a:gd name="connsiteX119" fmla="*/ 488146 w 701506"/>
              <a:gd name="connsiteY119" fmla="*/ 1889760 h 2147454"/>
              <a:gd name="connsiteX120" fmla="*/ 479833 w 701506"/>
              <a:gd name="connsiteY120" fmla="*/ 1906385 h 2147454"/>
              <a:gd name="connsiteX121" fmla="*/ 479833 w 701506"/>
              <a:gd name="connsiteY121" fmla="*/ 1967345 h 2147454"/>
              <a:gd name="connsiteX122" fmla="*/ 457666 w 701506"/>
              <a:gd name="connsiteY122" fmla="*/ 1981200 h 2147454"/>
              <a:gd name="connsiteX123" fmla="*/ 435498 w 701506"/>
              <a:gd name="connsiteY123" fmla="*/ 2000596 h 2147454"/>
              <a:gd name="connsiteX124" fmla="*/ 429957 w 701506"/>
              <a:gd name="connsiteY124" fmla="*/ 2008909 h 2147454"/>
              <a:gd name="connsiteX125" fmla="*/ 410560 w 701506"/>
              <a:gd name="connsiteY125" fmla="*/ 2025534 h 2147454"/>
              <a:gd name="connsiteX126" fmla="*/ 396706 w 701506"/>
              <a:gd name="connsiteY126" fmla="*/ 2047702 h 2147454"/>
              <a:gd name="connsiteX127" fmla="*/ 377309 w 701506"/>
              <a:gd name="connsiteY127" fmla="*/ 2069869 h 2147454"/>
              <a:gd name="connsiteX128" fmla="*/ 366226 w 701506"/>
              <a:gd name="connsiteY128" fmla="*/ 2086494 h 2147454"/>
              <a:gd name="connsiteX129" fmla="*/ 360684 w 701506"/>
              <a:gd name="connsiteY129" fmla="*/ 2094807 h 2147454"/>
              <a:gd name="connsiteX130" fmla="*/ 341288 w 701506"/>
              <a:gd name="connsiteY130" fmla="*/ 2114203 h 2147454"/>
              <a:gd name="connsiteX131" fmla="*/ 313578 w 701506"/>
              <a:gd name="connsiteY131" fmla="*/ 2147454 h 2147454"/>
              <a:gd name="connsiteX132" fmla="*/ 305266 w 701506"/>
              <a:gd name="connsiteY132" fmla="*/ 2141912 h 2147454"/>
              <a:gd name="connsiteX133" fmla="*/ 299724 w 701506"/>
              <a:gd name="connsiteY133" fmla="*/ 2122516 h 2147454"/>
              <a:gd name="connsiteX134" fmla="*/ 294182 w 701506"/>
              <a:gd name="connsiteY134" fmla="*/ 2108662 h 2147454"/>
              <a:gd name="connsiteX135" fmla="*/ 288640 w 701506"/>
              <a:gd name="connsiteY135" fmla="*/ 2100349 h 2147454"/>
              <a:gd name="connsiteX136" fmla="*/ 277557 w 701506"/>
              <a:gd name="connsiteY136" fmla="*/ 2097578 h 2147454"/>
              <a:gd name="connsiteX137" fmla="*/ 258160 w 701506"/>
              <a:gd name="connsiteY137" fmla="*/ 2094807 h 2147454"/>
              <a:gd name="connsiteX138" fmla="*/ 247077 w 701506"/>
              <a:gd name="connsiteY138" fmla="*/ 2075411 h 2147454"/>
              <a:gd name="connsiteX139" fmla="*/ 238764 w 701506"/>
              <a:gd name="connsiteY139" fmla="*/ 2061556 h 2147454"/>
              <a:gd name="connsiteX140" fmla="*/ 219368 w 701506"/>
              <a:gd name="connsiteY140" fmla="*/ 2039389 h 2147454"/>
              <a:gd name="connsiteX141" fmla="*/ 202742 w 701506"/>
              <a:gd name="connsiteY141" fmla="*/ 2017222 h 2147454"/>
              <a:gd name="connsiteX142" fmla="*/ 199971 w 701506"/>
              <a:gd name="connsiteY142" fmla="*/ 2003367 h 2147454"/>
              <a:gd name="connsiteX143" fmla="*/ 197200 w 701506"/>
              <a:gd name="connsiteY143" fmla="*/ 1981200 h 2147454"/>
              <a:gd name="connsiteX144" fmla="*/ 191658 w 701506"/>
              <a:gd name="connsiteY144" fmla="*/ 1964574 h 2147454"/>
              <a:gd name="connsiteX145" fmla="*/ 188888 w 701506"/>
              <a:gd name="connsiteY145" fmla="*/ 1956262 h 2147454"/>
              <a:gd name="connsiteX146" fmla="*/ 186117 w 701506"/>
              <a:gd name="connsiteY146" fmla="*/ 1934094 h 2147454"/>
              <a:gd name="connsiteX147" fmla="*/ 180575 w 701506"/>
              <a:gd name="connsiteY147" fmla="*/ 1925782 h 2147454"/>
              <a:gd name="connsiteX148" fmla="*/ 177804 w 701506"/>
              <a:gd name="connsiteY148" fmla="*/ 1914698 h 2147454"/>
              <a:gd name="connsiteX149" fmla="*/ 172262 w 701506"/>
              <a:gd name="connsiteY149" fmla="*/ 1906385 h 2147454"/>
              <a:gd name="connsiteX150" fmla="*/ 161178 w 701506"/>
              <a:gd name="connsiteY150" fmla="*/ 1884218 h 2147454"/>
              <a:gd name="connsiteX151" fmla="*/ 152866 w 701506"/>
              <a:gd name="connsiteY151" fmla="*/ 1864822 h 2147454"/>
              <a:gd name="connsiteX152" fmla="*/ 144553 w 701506"/>
              <a:gd name="connsiteY152" fmla="*/ 1859280 h 2147454"/>
              <a:gd name="connsiteX153" fmla="*/ 133469 w 701506"/>
              <a:gd name="connsiteY153" fmla="*/ 1845425 h 2147454"/>
              <a:gd name="connsiteX154" fmla="*/ 122386 w 701506"/>
              <a:gd name="connsiteY154" fmla="*/ 1834342 h 2147454"/>
              <a:gd name="connsiteX155" fmla="*/ 105760 w 701506"/>
              <a:gd name="connsiteY155" fmla="*/ 1806632 h 2147454"/>
              <a:gd name="connsiteX156" fmla="*/ 100218 w 701506"/>
              <a:gd name="connsiteY156" fmla="*/ 1798320 h 2147454"/>
              <a:gd name="connsiteX157" fmla="*/ 94677 w 701506"/>
              <a:gd name="connsiteY157" fmla="*/ 1781694 h 2147454"/>
              <a:gd name="connsiteX158" fmla="*/ 91906 w 701506"/>
              <a:gd name="connsiteY158" fmla="*/ 1723505 h 2147454"/>
              <a:gd name="connsiteX159" fmla="*/ 86364 w 701506"/>
              <a:gd name="connsiteY159" fmla="*/ 1695796 h 2147454"/>
              <a:gd name="connsiteX160" fmla="*/ 78051 w 701506"/>
              <a:gd name="connsiteY160" fmla="*/ 1643149 h 2147454"/>
              <a:gd name="connsiteX161" fmla="*/ 69738 w 701506"/>
              <a:gd name="connsiteY161" fmla="*/ 1618211 h 2147454"/>
              <a:gd name="connsiteX162" fmla="*/ 75280 w 701506"/>
              <a:gd name="connsiteY162" fmla="*/ 1596043 h 2147454"/>
              <a:gd name="connsiteX163" fmla="*/ 80822 w 701506"/>
              <a:gd name="connsiteY163" fmla="*/ 1584960 h 2147454"/>
              <a:gd name="connsiteX164" fmla="*/ 83593 w 701506"/>
              <a:gd name="connsiteY164" fmla="*/ 1490749 h 2147454"/>
              <a:gd name="connsiteX165" fmla="*/ 86364 w 701506"/>
              <a:gd name="connsiteY165" fmla="*/ 1468582 h 2147454"/>
              <a:gd name="connsiteX166" fmla="*/ 91906 w 701506"/>
              <a:gd name="connsiteY166" fmla="*/ 1449185 h 2147454"/>
              <a:gd name="connsiteX167" fmla="*/ 94677 w 701506"/>
              <a:gd name="connsiteY167" fmla="*/ 1427018 h 2147454"/>
              <a:gd name="connsiteX168" fmla="*/ 100218 w 701506"/>
              <a:gd name="connsiteY168" fmla="*/ 1404851 h 2147454"/>
              <a:gd name="connsiteX169" fmla="*/ 102989 w 701506"/>
              <a:gd name="connsiteY169" fmla="*/ 1385454 h 2147454"/>
              <a:gd name="connsiteX170" fmla="*/ 108531 w 701506"/>
              <a:gd name="connsiteY170" fmla="*/ 1366058 h 2147454"/>
              <a:gd name="connsiteX171" fmla="*/ 114073 w 701506"/>
              <a:gd name="connsiteY171" fmla="*/ 1346662 h 2147454"/>
              <a:gd name="connsiteX172" fmla="*/ 108531 w 701506"/>
              <a:gd name="connsiteY172" fmla="*/ 1330036 h 2147454"/>
              <a:gd name="connsiteX173" fmla="*/ 105760 w 701506"/>
              <a:gd name="connsiteY173" fmla="*/ 1321723 h 2147454"/>
              <a:gd name="connsiteX174" fmla="*/ 102989 w 701506"/>
              <a:gd name="connsiteY174" fmla="*/ 1310640 h 2147454"/>
              <a:gd name="connsiteX175" fmla="*/ 94677 w 701506"/>
              <a:gd name="connsiteY175" fmla="*/ 1291243 h 2147454"/>
              <a:gd name="connsiteX176" fmla="*/ 89135 w 701506"/>
              <a:gd name="connsiteY176" fmla="*/ 1280160 h 2147454"/>
              <a:gd name="connsiteX177" fmla="*/ 83593 w 701506"/>
              <a:gd name="connsiteY177" fmla="*/ 1263534 h 2147454"/>
              <a:gd name="connsiteX178" fmla="*/ 89135 w 701506"/>
              <a:gd name="connsiteY178" fmla="*/ 1238596 h 2147454"/>
              <a:gd name="connsiteX179" fmla="*/ 97448 w 701506"/>
              <a:gd name="connsiteY179" fmla="*/ 1233054 h 2147454"/>
              <a:gd name="connsiteX180" fmla="*/ 108531 w 701506"/>
              <a:gd name="connsiteY180" fmla="*/ 1219200 h 2147454"/>
              <a:gd name="connsiteX181" fmla="*/ 108531 w 701506"/>
              <a:gd name="connsiteY181" fmla="*/ 1185949 h 2147454"/>
              <a:gd name="connsiteX182" fmla="*/ 97448 w 701506"/>
              <a:gd name="connsiteY182" fmla="*/ 1174865 h 2147454"/>
              <a:gd name="connsiteX183" fmla="*/ 89135 w 701506"/>
              <a:gd name="connsiteY183" fmla="*/ 1169323 h 2147454"/>
              <a:gd name="connsiteX184" fmla="*/ 72509 w 701506"/>
              <a:gd name="connsiteY184" fmla="*/ 1163782 h 2147454"/>
              <a:gd name="connsiteX185" fmla="*/ 58655 w 701506"/>
              <a:gd name="connsiteY185" fmla="*/ 1149927 h 2147454"/>
              <a:gd name="connsiteX186" fmla="*/ 55884 w 701506"/>
              <a:gd name="connsiteY186" fmla="*/ 1141614 h 2147454"/>
              <a:gd name="connsiteX187" fmla="*/ 47571 w 701506"/>
              <a:gd name="connsiteY187" fmla="*/ 1136072 h 2147454"/>
              <a:gd name="connsiteX188" fmla="*/ 42029 w 701506"/>
              <a:gd name="connsiteY188" fmla="*/ 1127760 h 2147454"/>
              <a:gd name="connsiteX189" fmla="*/ 19862 w 701506"/>
              <a:gd name="connsiteY189" fmla="*/ 1100051 h 2147454"/>
              <a:gd name="connsiteX190" fmla="*/ 8778 w 701506"/>
              <a:gd name="connsiteY190" fmla="*/ 1080654 h 2147454"/>
              <a:gd name="connsiteX191" fmla="*/ 6008 w 701506"/>
              <a:gd name="connsiteY191" fmla="*/ 1066800 h 2147454"/>
              <a:gd name="connsiteX192" fmla="*/ 466 w 701506"/>
              <a:gd name="connsiteY192" fmla="*/ 1055716 h 2147454"/>
              <a:gd name="connsiteX193" fmla="*/ 6008 w 701506"/>
              <a:gd name="connsiteY193" fmla="*/ 1014152 h 2147454"/>
              <a:gd name="connsiteX194" fmla="*/ 8778 w 701506"/>
              <a:gd name="connsiteY194" fmla="*/ 967047 h 2147454"/>
              <a:gd name="connsiteX195" fmla="*/ 11549 w 701506"/>
              <a:gd name="connsiteY195" fmla="*/ 958734 h 2147454"/>
              <a:gd name="connsiteX196" fmla="*/ 19862 w 701506"/>
              <a:gd name="connsiteY196" fmla="*/ 950422 h 2147454"/>
              <a:gd name="connsiteX197" fmla="*/ 25404 w 701506"/>
              <a:gd name="connsiteY197" fmla="*/ 931025 h 2147454"/>
              <a:gd name="connsiteX198" fmla="*/ 30946 w 701506"/>
              <a:gd name="connsiteY198" fmla="*/ 914400 h 2147454"/>
              <a:gd name="connsiteX199" fmla="*/ 39258 w 701506"/>
              <a:gd name="connsiteY199" fmla="*/ 906087 h 2147454"/>
              <a:gd name="connsiteX200" fmla="*/ 53113 w 701506"/>
              <a:gd name="connsiteY200" fmla="*/ 892232 h 2147454"/>
              <a:gd name="connsiteX201" fmla="*/ 75280 w 701506"/>
              <a:gd name="connsiteY201" fmla="*/ 856211 h 2147454"/>
              <a:gd name="connsiteX202" fmla="*/ 78051 w 701506"/>
              <a:gd name="connsiteY202" fmla="*/ 845127 h 2147454"/>
              <a:gd name="connsiteX203" fmla="*/ 83593 w 701506"/>
              <a:gd name="connsiteY203" fmla="*/ 836814 h 2147454"/>
              <a:gd name="connsiteX204" fmla="*/ 86364 w 701506"/>
              <a:gd name="connsiteY204" fmla="*/ 828502 h 2147454"/>
              <a:gd name="connsiteX205" fmla="*/ 75280 w 701506"/>
              <a:gd name="connsiteY205" fmla="*/ 814647 h 2147454"/>
              <a:gd name="connsiteX206" fmla="*/ 69738 w 701506"/>
              <a:gd name="connsiteY206" fmla="*/ 781396 h 2147454"/>
              <a:gd name="connsiteX207" fmla="*/ 66968 w 701506"/>
              <a:gd name="connsiteY207" fmla="*/ 770312 h 2147454"/>
              <a:gd name="connsiteX208" fmla="*/ 80822 w 701506"/>
              <a:gd name="connsiteY208" fmla="*/ 759229 h 2147454"/>
              <a:gd name="connsiteX209" fmla="*/ 89135 w 701506"/>
              <a:gd name="connsiteY209" fmla="*/ 753687 h 2147454"/>
              <a:gd name="connsiteX210" fmla="*/ 100218 w 701506"/>
              <a:gd name="connsiteY210" fmla="*/ 742603 h 2147454"/>
              <a:gd name="connsiteX211" fmla="*/ 102989 w 701506"/>
              <a:gd name="connsiteY211" fmla="*/ 734291 h 2147454"/>
              <a:gd name="connsiteX212" fmla="*/ 105760 w 701506"/>
              <a:gd name="connsiteY212" fmla="*/ 717665 h 2147454"/>
              <a:gd name="connsiteX213" fmla="*/ 111302 w 701506"/>
              <a:gd name="connsiteY213" fmla="*/ 706582 h 2147454"/>
              <a:gd name="connsiteX214" fmla="*/ 114073 w 701506"/>
              <a:gd name="connsiteY214" fmla="*/ 698269 h 2147454"/>
              <a:gd name="connsiteX215" fmla="*/ 119615 w 701506"/>
              <a:gd name="connsiteY215" fmla="*/ 687185 h 2147454"/>
              <a:gd name="connsiteX216" fmla="*/ 125157 w 701506"/>
              <a:gd name="connsiteY216" fmla="*/ 670560 h 2147454"/>
              <a:gd name="connsiteX217" fmla="*/ 122386 w 701506"/>
              <a:gd name="connsiteY217" fmla="*/ 623454 h 2147454"/>
              <a:gd name="connsiteX218" fmla="*/ 114073 w 701506"/>
              <a:gd name="connsiteY218" fmla="*/ 617912 h 2147454"/>
              <a:gd name="connsiteX219" fmla="*/ 102989 w 701506"/>
              <a:gd name="connsiteY219" fmla="*/ 604058 h 2147454"/>
              <a:gd name="connsiteX220" fmla="*/ 108531 w 701506"/>
              <a:gd name="connsiteY220" fmla="*/ 592974 h 2147454"/>
              <a:gd name="connsiteX221" fmla="*/ 114073 w 701506"/>
              <a:gd name="connsiteY221" fmla="*/ 576349 h 2147454"/>
              <a:gd name="connsiteX222" fmla="*/ 111302 w 701506"/>
              <a:gd name="connsiteY222" fmla="*/ 548640 h 2147454"/>
              <a:gd name="connsiteX223" fmla="*/ 105760 w 701506"/>
              <a:gd name="connsiteY223" fmla="*/ 540327 h 2147454"/>
              <a:gd name="connsiteX224" fmla="*/ 102989 w 701506"/>
              <a:gd name="connsiteY224" fmla="*/ 529243 h 2147454"/>
              <a:gd name="connsiteX225" fmla="*/ 97448 w 701506"/>
              <a:gd name="connsiteY225" fmla="*/ 518160 h 2147454"/>
              <a:gd name="connsiteX226" fmla="*/ 94677 w 701506"/>
              <a:gd name="connsiteY226" fmla="*/ 495992 h 2147454"/>
              <a:gd name="connsiteX227" fmla="*/ 83593 w 701506"/>
              <a:gd name="connsiteY227" fmla="*/ 473825 h 2147454"/>
              <a:gd name="connsiteX228" fmla="*/ 78051 w 701506"/>
              <a:gd name="connsiteY228" fmla="*/ 457200 h 2147454"/>
              <a:gd name="connsiteX229" fmla="*/ 83593 w 701506"/>
              <a:gd name="connsiteY229" fmla="*/ 415636 h 2147454"/>
              <a:gd name="connsiteX230" fmla="*/ 80822 w 701506"/>
              <a:gd name="connsiteY230" fmla="*/ 404552 h 2147454"/>
              <a:gd name="connsiteX231" fmla="*/ 97448 w 701506"/>
              <a:gd name="connsiteY231" fmla="*/ 374072 h 2147454"/>
              <a:gd name="connsiteX232" fmla="*/ 116844 w 701506"/>
              <a:gd name="connsiteY232" fmla="*/ 362989 h 2147454"/>
              <a:gd name="connsiteX233" fmla="*/ 133469 w 701506"/>
              <a:gd name="connsiteY233" fmla="*/ 351905 h 2147454"/>
              <a:gd name="connsiteX234" fmla="*/ 141782 w 701506"/>
              <a:gd name="connsiteY234" fmla="*/ 349134 h 2147454"/>
              <a:gd name="connsiteX235" fmla="*/ 158408 w 701506"/>
              <a:gd name="connsiteY235" fmla="*/ 346363 h 2147454"/>
              <a:gd name="connsiteX236" fmla="*/ 172262 w 701506"/>
              <a:gd name="connsiteY236" fmla="*/ 343592 h 2147454"/>
              <a:gd name="connsiteX237" fmla="*/ 180575 w 701506"/>
              <a:gd name="connsiteY237" fmla="*/ 332509 h 2147454"/>
              <a:gd name="connsiteX238" fmla="*/ 186117 w 701506"/>
              <a:gd name="connsiteY238" fmla="*/ 321425 h 2147454"/>
              <a:gd name="connsiteX239" fmla="*/ 197200 w 701506"/>
              <a:gd name="connsiteY239" fmla="*/ 310342 h 2147454"/>
              <a:gd name="connsiteX240" fmla="*/ 202742 w 701506"/>
              <a:gd name="connsiteY240" fmla="*/ 302029 h 2147454"/>
              <a:gd name="connsiteX241" fmla="*/ 219368 w 701506"/>
              <a:gd name="connsiteY241" fmla="*/ 290945 h 2147454"/>
              <a:gd name="connsiteX242" fmla="*/ 241535 w 701506"/>
              <a:gd name="connsiteY242" fmla="*/ 274320 h 2147454"/>
              <a:gd name="connsiteX243" fmla="*/ 247077 w 701506"/>
              <a:gd name="connsiteY243" fmla="*/ 266007 h 2147454"/>
              <a:gd name="connsiteX244" fmla="*/ 255389 w 701506"/>
              <a:gd name="connsiteY244" fmla="*/ 263236 h 2147454"/>
              <a:gd name="connsiteX245" fmla="*/ 266473 w 701506"/>
              <a:gd name="connsiteY245" fmla="*/ 257694 h 2147454"/>
              <a:gd name="connsiteX246" fmla="*/ 288640 w 701506"/>
              <a:gd name="connsiteY246" fmla="*/ 254923 h 214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701506" h="2147454">
                <a:moveTo>
                  <a:pt x="288640" y="254923"/>
                </a:moveTo>
                <a:cubicBezTo>
                  <a:pt x="290949" y="262774"/>
                  <a:pt x="283216" y="288194"/>
                  <a:pt x="280328" y="304800"/>
                </a:cubicBezTo>
                <a:cubicBezTo>
                  <a:pt x="279521" y="309440"/>
                  <a:pt x="277557" y="313945"/>
                  <a:pt x="277557" y="318654"/>
                </a:cubicBezTo>
                <a:cubicBezTo>
                  <a:pt x="277557" y="323364"/>
                  <a:pt x="279404" y="327891"/>
                  <a:pt x="280328" y="332509"/>
                </a:cubicBezTo>
                <a:cubicBezTo>
                  <a:pt x="287717" y="328814"/>
                  <a:pt x="296653" y="327267"/>
                  <a:pt x="302495" y="321425"/>
                </a:cubicBezTo>
                <a:cubicBezTo>
                  <a:pt x="318493" y="305427"/>
                  <a:pt x="309796" y="313512"/>
                  <a:pt x="338517" y="290945"/>
                </a:cubicBezTo>
                <a:cubicBezTo>
                  <a:pt x="342148" y="288092"/>
                  <a:pt x="346829" y="286326"/>
                  <a:pt x="349600" y="282632"/>
                </a:cubicBezTo>
                <a:cubicBezTo>
                  <a:pt x="352371" y="278938"/>
                  <a:pt x="354437" y="274590"/>
                  <a:pt x="357913" y="271549"/>
                </a:cubicBezTo>
                <a:cubicBezTo>
                  <a:pt x="361966" y="268002"/>
                  <a:pt x="367224" y="266128"/>
                  <a:pt x="371768" y="263236"/>
                </a:cubicBezTo>
                <a:cubicBezTo>
                  <a:pt x="377387" y="259660"/>
                  <a:pt x="382851" y="255847"/>
                  <a:pt x="388393" y="252152"/>
                </a:cubicBezTo>
                <a:cubicBezTo>
                  <a:pt x="386546" y="244763"/>
                  <a:pt x="384009" y="237513"/>
                  <a:pt x="382851" y="229985"/>
                </a:cubicBezTo>
                <a:cubicBezTo>
                  <a:pt x="379363" y="207312"/>
                  <a:pt x="379685" y="172532"/>
                  <a:pt x="368997" y="149629"/>
                </a:cubicBezTo>
                <a:cubicBezTo>
                  <a:pt x="366787" y="144894"/>
                  <a:pt x="361845" y="141986"/>
                  <a:pt x="357913" y="138545"/>
                </a:cubicBezTo>
                <a:cubicBezTo>
                  <a:pt x="352412" y="133732"/>
                  <a:pt x="344725" y="128830"/>
                  <a:pt x="338517" y="124691"/>
                </a:cubicBezTo>
                <a:lnTo>
                  <a:pt x="332975" y="108065"/>
                </a:lnTo>
                <a:cubicBezTo>
                  <a:pt x="332051" y="105294"/>
                  <a:pt x="330912" y="102586"/>
                  <a:pt x="330204" y="99752"/>
                </a:cubicBezTo>
                <a:lnTo>
                  <a:pt x="327433" y="88669"/>
                </a:lnTo>
                <a:cubicBezTo>
                  <a:pt x="328357" y="81280"/>
                  <a:pt x="326073" y="72698"/>
                  <a:pt x="330204" y="66502"/>
                </a:cubicBezTo>
                <a:cubicBezTo>
                  <a:pt x="332816" y="62583"/>
                  <a:pt x="340020" y="66154"/>
                  <a:pt x="344058" y="63731"/>
                </a:cubicBezTo>
                <a:cubicBezTo>
                  <a:pt x="349658" y="60371"/>
                  <a:pt x="353519" y="54709"/>
                  <a:pt x="357913" y="49876"/>
                </a:cubicBezTo>
                <a:cubicBezTo>
                  <a:pt x="362766" y="44538"/>
                  <a:pt x="367767" y="39253"/>
                  <a:pt x="371768" y="33251"/>
                </a:cubicBezTo>
                <a:cubicBezTo>
                  <a:pt x="375574" y="27542"/>
                  <a:pt x="382902" y="8262"/>
                  <a:pt x="388393" y="2771"/>
                </a:cubicBezTo>
                <a:cubicBezTo>
                  <a:pt x="390458" y="706"/>
                  <a:pt x="393935" y="924"/>
                  <a:pt x="396706" y="0"/>
                </a:cubicBezTo>
                <a:cubicBezTo>
                  <a:pt x="401709" y="1668"/>
                  <a:pt x="415978" y="6244"/>
                  <a:pt x="418873" y="8312"/>
                </a:cubicBezTo>
                <a:cubicBezTo>
                  <a:pt x="421583" y="10248"/>
                  <a:pt x="422479" y="13915"/>
                  <a:pt x="424415" y="16625"/>
                </a:cubicBezTo>
                <a:cubicBezTo>
                  <a:pt x="427099" y="20383"/>
                  <a:pt x="430485" y="23672"/>
                  <a:pt x="432728" y="27709"/>
                </a:cubicBezTo>
                <a:cubicBezTo>
                  <a:pt x="438162" y="37490"/>
                  <a:pt x="437408" y="43683"/>
                  <a:pt x="443811" y="52647"/>
                </a:cubicBezTo>
                <a:cubicBezTo>
                  <a:pt x="446089" y="55836"/>
                  <a:pt x="449615" y="57950"/>
                  <a:pt x="452124" y="60960"/>
                </a:cubicBezTo>
                <a:cubicBezTo>
                  <a:pt x="454256" y="63518"/>
                  <a:pt x="455819" y="66501"/>
                  <a:pt x="457666" y="69272"/>
                </a:cubicBezTo>
                <a:cubicBezTo>
                  <a:pt x="456742" y="87745"/>
                  <a:pt x="454258" y="106206"/>
                  <a:pt x="454895" y="124691"/>
                </a:cubicBezTo>
                <a:cubicBezTo>
                  <a:pt x="455523" y="142912"/>
                  <a:pt x="463587" y="155019"/>
                  <a:pt x="468749" y="171796"/>
                </a:cubicBezTo>
                <a:cubicBezTo>
                  <a:pt x="469915" y="175587"/>
                  <a:pt x="473974" y="199582"/>
                  <a:pt x="474291" y="202276"/>
                </a:cubicBezTo>
                <a:cubicBezTo>
                  <a:pt x="475483" y="212408"/>
                  <a:pt x="475619" y="222657"/>
                  <a:pt x="477062" y="232756"/>
                </a:cubicBezTo>
                <a:cubicBezTo>
                  <a:pt x="478394" y="242081"/>
                  <a:pt x="482604" y="260465"/>
                  <a:pt x="482604" y="260465"/>
                </a:cubicBezTo>
                <a:cubicBezTo>
                  <a:pt x="477375" y="286609"/>
                  <a:pt x="480621" y="263353"/>
                  <a:pt x="482604" y="302029"/>
                </a:cubicBezTo>
                <a:cubicBezTo>
                  <a:pt x="483977" y="328795"/>
                  <a:pt x="483846" y="355627"/>
                  <a:pt x="485375" y="382385"/>
                </a:cubicBezTo>
                <a:cubicBezTo>
                  <a:pt x="485696" y="387994"/>
                  <a:pt x="486642" y="393598"/>
                  <a:pt x="488146" y="399011"/>
                </a:cubicBezTo>
                <a:cubicBezTo>
                  <a:pt x="491273" y="410268"/>
                  <a:pt x="493218" y="422244"/>
                  <a:pt x="499229" y="432262"/>
                </a:cubicBezTo>
                <a:lnTo>
                  <a:pt x="507542" y="446116"/>
                </a:lnTo>
                <a:cubicBezTo>
                  <a:pt x="509548" y="458151"/>
                  <a:pt x="510501" y="464975"/>
                  <a:pt x="513084" y="476596"/>
                </a:cubicBezTo>
                <a:cubicBezTo>
                  <a:pt x="513910" y="480314"/>
                  <a:pt x="514518" y="484114"/>
                  <a:pt x="515855" y="487680"/>
                </a:cubicBezTo>
                <a:cubicBezTo>
                  <a:pt x="520420" y="499852"/>
                  <a:pt x="521095" y="496850"/>
                  <a:pt x="526938" y="507076"/>
                </a:cubicBezTo>
                <a:cubicBezTo>
                  <a:pt x="536661" y="524094"/>
                  <a:pt x="527255" y="512935"/>
                  <a:pt x="540793" y="526472"/>
                </a:cubicBezTo>
                <a:cubicBezTo>
                  <a:pt x="541717" y="529243"/>
                  <a:pt x="542762" y="531976"/>
                  <a:pt x="543564" y="534785"/>
                </a:cubicBezTo>
                <a:cubicBezTo>
                  <a:pt x="546789" y="546072"/>
                  <a:pt x="546608" y="550637"/>
                  <a:pt x="551877" y="562494"/>
                </a:cubicBezTo>
                <a:cubicBezTo>
                  <a:pt x="553229" y="565537"/>
                  <a:pt x="555929" y="567828"/>
                  <a:pt x="557418" y="570807"/>
                </a:cubicBezTo>
                <a:cubicBezTo>
                  <a:pt x="560564" y="577099"/>
                  <a:pt x="562585" y="583912"/>
                  <a:pt x="565731" y="590203"/>
                </a:cubicBezTo>
                <a:cubicBezTo>
                  <a:pt x="567220" y="593182"/>
                  <a:pt x="569784" y="595537"/>
                  <a:pt x="571273" y="598516"/>
                </a:cubicBezTo>
                <a:cubicBezTo>
                  <a:pt x="576665" y="609301"/>
                  <a:pt x="571488" y="605482"/>
                  <a:pt x="576815" y="617912"/>
                </a:cubicBezTo>
                <a:cubicBezTo>
                  <a:pt x="578127" y="620973"/>
                  <a:pt x="580510" y="623454"/>
                  <a:pt x="582357" y="626225"/>
                </a:cubicBezTo>
                <a:cubicBezTo>
                  <a:pt x="589470" y="654677"/>
                  <a:pt x="579802" y="619412"/>
                  <a:pt x="590669" y="648392"/>
                </a:cubicBezTo>
                <a:cubicBezTo>
                  <a:pt x="592006" y="651958"/>
                  <a:pt x="592394" y="655814"/>
                  <a:pt x="593440" y="659476"/>
                </a:cubicBezTo>
                <a:cubicBezTo>
                  <a:pt x="594242" y="662285"/>
                  <a:pt x="595409" y="664981"/>
                  <a:pt x="596211" y="667789"/>
                </a:cubicBezTo>
                <a:cubicBezTo>
                  <a:pt x="602652" y="690332"/>
                  <a:pt x="604717" y="713858"/>
                  <a:pt x="607295" y="737062"/>
                </a:cubicBezTo>
                <a:cubicBezTo>
                  <a:pt x="608219" y="790633"/>
                  <a:pt x="607704" y="844247"/>
                  <a:pt x="610066" y="897774"/>
                </a:cubicBezTo>
                <a:cubicBezTo>
                  <a:pt x="610481" y="907184"/>
                  <a:pt x="612110" y="916737"/>
                  <a:pt x="615608" y="925483"/>
                </a:cubicBezTo>
                <a:cubicBezTo>
                  <a:pt x="617455" y="930101"/>
                  <a:pt x="619686" y="934584"/>
                  <a:pt x="621149" y="939338"/>
                </a:cubicBezTo>
                <a:cubicBezTo>
                  <a:pt x="631617" y="973360"/>
                  <a:pt x="621157" y="950437"/>
                  <a:pt x="632233" y="972589"/>
                </a:cubicBezTo>
                <a:cubicBezTo>
                  <a:pt x="638933" y="1019488"/>
                  <a:pt x="629968" y="971335"/>
                  <a:pt x="640546" y="1003069"/>
                </a:cubicBezTo>
                <a:cubicBezTo>
                  <a:pt x="642955" y="1010295"/>
                  <a:pt x="643680" y="1018010"/>
                  <a:pt x="646088" y="1025236"/>
                </a:cubicBezTo>
                <a:lnTo>
                  <a:pt x="651629" y="1041862"/>
                </a:lnTo>
                <a:lnTo>
                  <a:pt x="654400" y="1050174"/>
                </a:lnTo>
                <a:cubicBezTo>
                  <a:pt x="653476" y="1063105"/>
                  <a:pt x="652986" y="1076074"/>
                  <a:pt x="651629" y="1088967"/>
                </a:cubicBezTo>
                <a:cubicBezTo>
                  <a:pt x="651136" y="1093651"/>
                  <a:pt x="650771" y="1098518"/>
                  <a:pt x="648858" y="1102822"/>
                </a:cubicBezTo>
                <a:cubicBezTo>
                  <a:pt x="647240" y="1106462"/>
                  <a:pt x="636135" y="1119617"/>
                  <a:pt x="632233" y="1122218"/>
                </a:cubicBezTo>
                <a:cubicBezTo>
                  <a:pt x="629803" y="1123838"/>
                  <a:pt x="626691" y="1124065"/>
                  <a:pt x="623920" y="1124989"/>
                </a:cubicBezTo>
                <a:cubicBezTo>
                  <a:pt x="621149" y="1127760"/>
                  <a:pt x="618868" y="1131128"/>
                  <a:pt x="615608" y="1133302"/>
                </a:cubicBezTo>
                <a:cubicBezTo>
                  <a:pt x="613178" y="1134922"/>
                  <a:pt x="609980" y="1134922"/>
                  <a:pt x="607295" y="1136072"/>
                </a:cubicBezTo>
                <a:cubicBezTo>
                  <a:pt x="603498" y="1137699"/>
                  <a:pt x="600008" y="1139987"/>
                  <a:pt x="596211" y="1141614"/>
                </a:cubicBezTo>
                <a:cubicBezTo>
                  <a:pt x="593526" y="1142765"/>
                  <a:pt x="590633" y="1143359"/>
                  <a:pt x="587898" y="1144385"/>
                </a:cubicBezTo>
                <a:cubicBezTo>
                  <a:pt x="583241" y="1146131"/>
                  <a:pt x="578662" y="1148080"/>
                  <a:pt x="574044" y="1149927"/>
                </a:cubicBezTo>
                <a:cubicBezTo>
                  <a:pt x="587105" y="1169519"/>
                  <a:pt x="570047" y="1145930"/>
                  <a:pt x="590669" y="1166552"/>
                </a:cubicBezTo>
                <a:cubicBezTo>
                  <a:pt x="594851" y="1170734"/>
                  <a:pt x="598274" y="1175624"/>
                  <a:pt x="601753" y="1180407"/>
                </a:cubicBezTo>
                <a:cubicBezTo>
                  <a:pt x="605671" y="1185793"/>
                  <a:pt x="607295" y="1193337"/>
                  <a:pt x="612837" y="1197032"/>
                </a:cubicBezTo>
                <a:lnTo>
                  <a:pt x="621149" y="1202574"/>
                </a:lnTo>
                <a:cubicBezTo>
                  <a:pt x="630811" y="1221898"/>
                  <a:pt x="621524" y="1206245"/>
                  <a:pt x="635004" y="1221971"/>
                </a:cubicBezTo>
                <a:cubicBezTo>
                  <a:pt x="656340" y="1246862"/>
                  <a:pt x="630996" y="1220732"/>
                  <a:pt x="651629" y="1241367"/>
                </a:cubicBezTo>
                <a:cubicBezTo>
                  <a:pt x="653476" y="1245985"/>
                  <a:pt x="654535" y="1251004"/>
                  <a:pt x="657171" y="1255222"/>
                </a:cubicBezTo>
                <a:cubicBezTo>
                  <a:pt x="659248" y="1258545"/>
                  <a:pt x="663540" y="1260132"/>
                  <a:pt x="665484" y="1263534"/>
                </a:cubicBezTo>
                <a:cubicBezTo>
                  <a:pt x="676496" y="1282805"/>
                  <a:pt x="658586" y="1268172"/>
                  <a:pt x="676568" y="1280160"/>
                </a:cubicBezTo>
                <a:cubicBezTo>
                  <a:pt x="684187" y="1291589"/>
                  <a:pt x="689441" y="1298899"/>
                  <a:pt x="695964" y="1310640"/>
                </a:cubicBezTo>
                <a:cubicBezTo>
                  <a:pt x="697970" y="1314251"/>
                  <a:pt x="699659" y="1318029"/>
                  <a:pt x="701506" y="1321723"/>
                </a:cubicBezTo>
                <a:cubicBezTo>
                  <a:pt x="699659" y="1325418"/>
                  <a:pt x="697414" y="1328939"/>
                  <a:pt x="695964" y="1332807"/>
                </a:cubicBezTo>
                <a:cubicBezTo>
                  <a:pt x="686293" y="1358597"/>
                  <a:pt x="702808" y="1326413"/>
                  <a:pt x="687651" y="1360516"/>
                </a:cubicBezTo>
                <a:cubicBezTo>
                  <a:pt x="686298" y="1363559"/>
                  <a:pt x="683726" y="1365918"/>
                  <a:pt x="682109" y="1368829"/>
                </a:cubicBezTo>
                <a:cubicBezTo>
                  <a:pt x="679100" y="1374245"/>
                  <a:pt x="677234" y="1380299"/>
                  <a:pt x="673797" y="1385454"/>
                </a:cubicBezTo>
                <a:cubicBezTo>
                  <a:pt x="671623" y="1388715"/>
                  <a:pt x="667993" y="1390757"/>
                  <a:pt x="665484" y="1393767"/>
                </a:cubicBezTo>
                <a:cubicBezTo>
                  <a:pt x="663352" y="1396325"/>
                  <a:pt x="662074" y="1399522"/>
                  <a:pt x="659942" y="1402080"/>
                </a:cubicBezTo>
                <a:cubicBezTo>
                  <a:pt x="657433" y="1405090"/>
                  <a:pt x="653980" y="1407257"/>
                  <a:pt x="651629" y="1410392"/>
                </a:cubicBezTo>
                <a:cubicBezTo>
                  <a:pt x="634347" y="1433435"/>
                  <a:pt x="649070" y="1415513"/>
                  <a:pt x="640546" y="1432560"/>
                </a:cubicBezTo>
                <a:cubicBezTo>
                  <a:pt x="639057" y="1435538"/>
                  <a:pt x="636851" y="1438101"/>
                  <a:pt x="635004" y="1440872"/>
                </a:cubicBezTo>
                <a:cubicBezTo>
                  <a:pt x="631833" y="1450384"/>
                  <a:pt x="632308" y="1451880"/>
                  <a:pt x="623920" y="1460269"/>
                </a:cubicBezTo>
                <a:cubicBezTo>
                  <a:pt x="610992" y="1473198"/>
                  <a:pt x="613759" y="1463043"/>
                  <a:pt x="604524" y="1479665"/>
                </a:cubicBezTo>
                <a:cubicBezTo>
                  <a:pt x="597351" y="1492576"/>
                  <a:pt x="600876" y="1490948"/>
                  <a:pt x="596211" y="1501832"/>
                </a:cubicBezTo>
                <a:cubicBezTo>
                  <a:pt x="594584" y="1505629"/>
                  <a:pt x="592718" y="1509329"/>
                  <a:pt x="590669" y="1512916"/>
                </a:cubicBezTo>
                <a:cubicBezTo>
                  <a:pt x="589017" y="1515807"/>
                  <a:pt x="587899" y="1519382"/>
                  <a:pt x="585128" y="1521229"/>
                </a:cubicBezTo>
                <a:cubicBezTo>
                  <a:pt x="581959" y="1523342"/>
                  <a:pt x="577739" y="1523076"/>
                  <a:pt x="574044" y="1524000"/>
                </a:cubicBezTo>
                <a:cubicBezTo>
                  <a:pt x="573120" y="1538778"/>
                  <a:pt x="573470" y="1553691"/>
                  <a:pt x="571273" y="1568334"/>
                </a:cubicBezTo>
                <a:cubicBezTo>
                  <a:pt x="570660" y="1572419"/>
                  <a:pt x="568904" y="1576773"/>
                  <a:pt x="565731" y="1579418"/>
                </a:cubicBezTo>
                <a:cubicBezTo>
                  <a:pt x="562806" y="1581856"/>
                  <a:pt x="558310" y="1581143"/>
                  <a:pt x="554648" y="1582189"/>
                </a:cubicBezTo>
                <a:cubicBezTo>
                  <a:pt x="544609" y="1585057"/>
                  <a:pt x="547131" y="1584430"/>
                  <a:pt x="538022" y="1590502"/>
                </a:cubicBezTo>
                <a:cubicBezTo>
                  <a:pt x="537098" y="1594196"/>
                  <a:pt x="535754" y="1597810"/>
                  <a:pt x="535251" y="1601585"/>
                </a:cubicBezTo>
                <a:cubicBezTo>
                  <a:pt x="533903" y="1611697"/>
                  <a:pt x="534954" y="1622168"/>
                  <a:pt x="532480" y="1632065"/>
                </a:cubicBezTo>
                <a:cubicBezTo>
                  <a:pt x="531174" y="1637290"/>
                  <a:pt x="526939" y="1641302"/>
                  <a:pt x="524168" y="1645920"/>
                </a:cubicBezTo>
                <a:cubicBezTo>
                  <a:pt x="523244" y="1655156"/>
                  <a:pt x="522808" y="1664455"/>
                  <a:pt x="521397" y="1673629"/>
                </a:cubicBezTo>
                <a:cubicBezTo>
                  <a:pt x="520491" y="1679519"/>
                  <a:pt x="515448" y="1688297"/>
                  <a:pt x="513084" y="1693025"/>
                </a:cubicBezTo>
                <a:cubicBezTo>
                  <a:pt x="514008" y="1696720"/>
                  <a:pt x="514809" y="1700447"/>
                  <a:pt x="515855" y="1704109"/>
                </a:cubicBezTo>
                <a:cubicBezTo>
                  <a:pt x="516657" y="1706918"/>
                  <a:pt x="519039" y="1709530"/>
                  <a:pt x="518626" y="1712422"/>
                </a:cubicBezTo>
                <a:cubicBezTo>
                  <a:pt x="518042" y="1716511"/>
                  <a:pt x="514711" y="1719709"/>
                  <a:pt x="513084" y="1723505"/>
                </a:cubicBezTo>
                <a:cubicBezTo>
                  <a:pt x="506031" y="1739962"/>
                  <a:pt x="516527" y="1723532"/>
                  <a:pt x="502000" y="1742902"/>
                </a:cubicBezTo>
                <a:cubicBezTo>
                  <a:pt x="501076" y="1746596"/>
                  <a:pt x="498850" y="1750196"/>
                  <a:pt x="499229" y="1753985"/>
                </a:cubicBezTo>
                <a:cubicBezTo>
                  <a:pt x="499810" y="1759798"/>
                  <a:pt x="504771" y="1770611"/>
                  <a:pt x="504771" y="1770611"/>
                </a:cubicBezTo>
                <a:cubicBezTo>
                  <a:pt x="497381" y="1792778"/>
                  <a:pt x="508466" y="1766915"/>
                  <a:pt x="493688" y="1781694"/>
                </a:cubicBezTo>
                <a:cubicBezTo>
                  <a:pt x="490767" y="1784615"/>
                  <a:pt x="489993" y="1789083"/>
                  <a:pt x="488146" y="1792778"/>
                </a:cubicBezTo>
                <a:cubicBezTo>
                  <a:pt x="487222" y="1797396"/>
                  <a:pt x="485375" y="1801923"/>
                  <a:pt x="485375" y="1806632"/>
                </a:cubicBezTo>
                <a:cubicBezTo>
                  <a:pt x="485375" y="1814027"/>
                  <a:pt x="489163" y="1820599"/>
                  <a:pt x="493688" y="1826029"/>
                </a:cubicBezTo>
                <a:cubicBezTo>
                  <a:pt x="496196" y="1829039"/>
                  <a:pt x="499229" y="1831571"/>
                  <a:pt x="502000" y="1834342"/>
                </a:cubicBezTo>
                <a:cubicBezTo>
                  <a:pt x="504560" y="1842020"/>
                  <a:pt x="508116" y="1851247"/>
                  <a:pt x="507542" y="1859280"/>
                </a:cubicBezTo>
                <a:cubicBezTo>
                  <a:pt x="506999" y="1866877"/>
                  <a:pt x="508531" y="1877528"/>
                  <a:pt x="502000" y="1881447"/>
                </a:cubicBezTo>
                <a:lnTo>
                  <a:pt x="488146" y="1889760"/>
                </a:lnTo>
                <a:cubicBezTo>
                  <a:pt x="485375" y="1895302"/>
                  <a:pt x="482134" y="1900632"/>
                  <a:pt x="479833" y="1906385"/>
                </a:cubicBezTo>
                <a:cubicBezTo>
                  <a:pt x="472525" y="1924654"/>
                  <a:pt x="479029" y="1952881"/>
                  <a:pt x="479833" y="1967345"/>
                </a:cubicBezTo>
                <a:cubicBezTo>
                  <a:pt x="463181" y="1983997"/>
                  <a:pt x="481279" y="1968082"/>
                  <a:pt x="457666" y="1981200"/>
                </a:cubicBezTo>
                <a:cubicBezTo>
                  <a:pt x="450716" y="1985061"/>
                  <a:pt x="440441" y="1994829"/>
                  <a:pt x="435498" y="2000596"/>
                </a:cubicBezTo>
                <a:cubicBezTo>
                  <a:pt x="433331" y="2003124"/>
                  <a:pt x="432312" y="2006554"/>
                  <a:pt x="429957" y="2008909"/>
                </a:cubicBezTo>
                <a:cubicBezTo>
                  <a:pt x="411608" y="2027260"/>
                  <a:pt x="425644" y="2007435"/>
                  <a:pt x="410560" y="2025534"/>
                </a:cubicBezTo>
                <a:cubicBezTo>
                  <a:pt x="407113" y="2029670"/>
                  <a:pt x="398513" y="2044992"/>
                  <a:pt x="396706" y="2047702"/>
                </a:cubicBezTo>
                <a:cubicBezTo>
                  <a:pt x="389077" y="2059146"/>
                  <a:pt x="387337" y="2059841"/>
                  <a:pt x="377309" y="2069869"/>
                </a:cubicBezTo>
                <a:cubicBezTo>
                  <a:pt x="372439" y="2084478"/>
                  <a:pt x="377757" y="2072657"/>
                  <a:pt x="366226" y="2086494"/>
                </a:cubicBezTo>
                <a:cubicBezTo>
                  <a:pt x="364094" y="2089052"/>
                  <a:pt x="362912" y="2092332"/>
                  <a:pt x="360684" y="2094807"/>
                </a:cubicBezTo>
                <a:cubicBezTo>
                  <a:pt x="354567" y="2101603"/>
                  <a:pt x="346901" y="2106986"/>
                  <a:pt x="341288" y="2114203"/>
                </a:cubicBezTo>
                <a:cubicBezTo>
                  <a:pt x="319485" y="2142235"/>
                  <a:pt x="329338" y="2131696"/>
                  <a:pt x="313578" y="2147454"/>
                </a:cubicBezTo>
                <a:cubicBezTo>
                  <a:pt x="310807" y="2145607"/>
                  <a:pt x="306883" y="2144823"/>
                  <a:pt x="305266" y="2141912"/>
                </a:cubicBezTo>
                <a:cubicBezTo>
                  <a:pt x="302001" y="2136034"/>
                  <a:pt x="301850" y="2128895"/>
                  <a:pt x="299724" y="2122516"/>
                </a:cubicBezTo>
                <a:cubicBezTo>
                  <a:pt x="298151" y="2117797"/>
                  <a:pt x="296406" y="2113111"/>
                  <a:pt x="294182" y="2108662"/>
                </a:cubicBezTo>
                <a:cubicBezTo>
                  <a:pt x="292693" y="2105683"/>
                  <a:pt x="291411" y="2102196"/>
                  <a:pt x="288640" y="2100349"/>
                </a:cubicBezTo>
                <a:cubicBezTo>
                  <a:pt x="285472" y="2098237"/>
                  <a:pt x="281304" y="2098259"/>
                  <a:pt x="277557" y="2097578"/>
                </a:cubicBezTo>
                <a:cubicBezTo>
                  <a:pt x="271131" y="2096410"/>
                  <a:pt x="264626" y="2095731"/>
                  <a:pt x="258160" y="2094807"/>
                </a:cubicBezTo>
                <a:cubicBezTo>
                  <a:pt x="253221" y="2079991"/>
                  <a:pt x="258260" y="2092185"/>
                  <a:pt x="247077" y="2075411"/>
                </a:cubicBezTo>
                <a:cubicBezTo>
                  <a:pt x="244090" y="2070930"/>
                  <a:pt x="241853" y="2065968"/>
                  <a:pt x="238764" y="2061556"/>
                </a:cubicBezTo>
                <a:cubicBezTo>
                  <a:pt x="224267" y="2040847"/>
                  <a:pt x="232501" y="2054399"/>
                  <a:pt x="219368" y="2039389"/>
                </a:cubicBezTo>
                <a:cubicBezTo>
                  <a:pt x="210153" y="2028858"/>
                  <a:pt x="209341" y="2027119"/>
                  <a:pt x="202742" y="2017222"/>
                </a:cubicBezTo>
                <a:cubicBezTo>
                  <a:pt x="201818" y="2012604"/>
                  <a:pt x="200687" y="2008022"/>
                  <a:pt x="199971" y="2003367"/>
                </a:cubicBezTo>
                <a:cubicBezTo>
                  <a:pt x="198839" y="1996007"/>
                  <a:pt x="198760" y="1988481"/>
                  <a:pt x="197200" y="1981200"/>
                </a:cubicBezTo>
                <a:cubicBezTo>
                  <a:pt x="195976" y="1975488"/>
                  <a:pt x="193505" y="1970116"/>
                  <a:pt x="191658" y="1964574"/>
                </a:cubicBezTo>
                <a:lnTo>
                  <a:pt x="188888" y="1956262"/>
                </a:lnTo>
                <a:cubicBezTo>
                  <a:pt x="187964" y="1948873"/>
                  <a:pt x="188076" y="1941278"/>
                  <a:pt x="186117" y="1934094"/>
                </a:cubicBezTo>
                <a:cubicBezTo>
                  <a:pt x="185241" y="1930881"/>
                  <a:pt x="181887" y="1928843"/>
                  <a:pt x="180575" y="1925782"/>
                </a:cubicBezTo>
                <a:cubicBezTo>
                  <a:pt x="179075" y="1922282"/>
                  <a:pt x="179304" y="1918198"/>
                  <a:pt x="177804" y="1914698"/>
                </a:cubicBezTo>
                <a:cubicBezTo>
                  <a:pt x="176492" y="1911637"/>
                  <a:pt x="173857" y="1909309"/>
                  <a:pt x="172262" y="1906385"/>
                </a:cubicBezTo>
                <a:cubicBezTo>
                  <a:pt x="168306" y="1899133"/>
                  <a:pt x="161178" y="1884218"/>
                  <a:pt x="161178" y="1884218"/>
                </a:cubicBezTo>
                <a:cubicBezTo>
                  <a:pt x="159059" y="1875737"/>
                  <a:pt x="159246" y="1871201"/>
                  <a:pt x="152866" y="1864822"/>
                </a:cubicBezTo>
                <a:cubicBezTo>
                  <a:pt x="150511" y="1862467"/>
                  <a:pt x="146908" y="1861635"/>
                  <a:pt x="144553" y="1859280"/>
                </a:cubicBezTo>
                <a:cubicBezTo>
                  <a:pt x="140371" y="1855098"/>
                  <a:pt x="137398" y="1849845"/>
                  <a:pt x="133469" y="1845425"/>
                </a:cubicBezTo>
                <a:cubicBezTo>
                  <a:pt x="129998" y="1841520"/>
                  <a:pt x="125650" y="1838422"/>
                  <a:pt x="122386" y="1834342"/>
                </a:cubicBezTo>
                <a:cubicBezTo>
                  <a:pt x="108826" y="1817392"/>
                  <a:pt x="114395" y="1821743"/>
                  <a:pt x="105760" y="1806632"/>
                </a:cubicBezTo>
                <a:cubicBezTo>
                  <a:pt x="104108" y="1803741"/>
                  <a:pt x="102065" y="1801091"/>
                  <a:pt x="100218" y="1798320"/>
                </a:cubicBezTo>
                <a:cubicBezTo>
                  <a:pt x="98371" y="1792778"/>
                  <a:pt x="94955" y="1787529"/>
                  <a:pt x="94677" y="1781694"/>
                </a:cubicBezTo>
                <a:cubicBezTo>
                  <a:pt x="93753" y="1762298"/>
                  <a:pt x="93341" y="1742870"/>
                  <a:pt x="91906" y="1723505"/>
                </a:cubicBezTo>
                <a:cubicBezTo>
                  <a:pt x="91191" y="1713852"/>
                  <a:pt x="88680" y="1705058"/>
                  <a:pt x="86364" y="1695796"/>
                </a:cubicBezTo>
                <a:cubicBezTo>
                  <a:pt x="82146" y="1645177"/>
                  <a:pt x="87186" y="1679688"/>
                  <a:pt x="78051" y="1643149"/>
                </a:cubicBezTo>
                <a:cubicBezTo>
                  <a:pt x="72679" y="1621663"/>
                  <a:pt x="78957" y="1636647"/>
                  <a:pt x="69738" y="1618211"/>
                </a:cubicBezTo>
                <a:cubicBezTo>
                  <a:pt x="71364" y="1610080"/>
                  <a:pt x="72085" y="1603498"/>
                  <a:pt x="75280" y="1596043"/>
                </a:cubicBezTo>
                <a:cubicBezTo>
                  <a:pt x="76907" y="1592247"/>
                  <a:pt x="78975" y="1588654"/>
                  <a:pt x="80822" y="1584960"/>
                </a:cubicBezTo>
                <a:cubicBezTo>
                  <a:pt x="76992" y="1527509"/>
                  <a:pt x="76452" y="1555019"/>
                  <a:pt x="83593" y="1490749"/>
                </a:cubicBezTo>
                <a:cubicBezTo>
                  <a:pt x="84415" y="1483348"/>
                  <a:pt x="85140" y="1475927"/>
                  <a:pt x="86364" y="1468582"/>
                </a:cubicBezTo>
                <a:cubicBezTo>
                  <a:pt x="87524" y="1461623"/>
                  <a:pt x="89710" y="1455774"/>
                  <a:pt x="91906" y="1449185"/>
                </a:cubicBezTo>
                <a:cubicBezTo>
                  <a:pt x="92830" y="1441796"/>
                  <a:pt x="93305" y="1434337"/>
                  <a:pt x="94677" y="1427018"/>
                </a:cubicBezTo>
                <a:cubicBezTo>
                  <a:pt x="96081" y="1419532"/>
                  <a:pt x="99141" y="1412391"/>
                  <a:pt x="100218" y="1404851"/>
                </a:cubicBezTo>
                <a:cubicBezTo>
                  <a:pt x="101142" y="1398385"/>
                  <a:pt x="101821" y="1391880"/>
                  <a:pt x="102989" y="1385454"/>
                </a:cubicBezTo>
                <a:cubicBezTo>
                  <a:pt x="105154" y="1373546"/>
                  <a:pt x="105564" y="1376443"/>
                  <a:pt x="108531" y="1366058"/>
                </a:cubicBezTo>
                <a:cubicBezTo>
                  <a:pt x="115487" y="1341711"/>
                  <a:pt x="107431" y="1366585"/>
                  <a:pt x="114073" y="1346662"/>
                </a:cubicBezTo>
                <a:lnTo>
                  <a:pt x="108531" y="1330036"/>
                </a:lnTo>
                <a:cubicBezTo>
                  <a:pt x="107607" y="1327265"/>
                  <a:pt x="106468" y="1324557"/>
                  <a:pt x="105760" y="1321723"/>
                </a:cubicBezTo>
                <a:cubicBezTo>
                  <a:pt x="104836" y="1318029"/>
                  <a:pt x="104290" y="1314219"/>
                  <a:pt x="102989" y="1310640"/>
                </a:cubicBezTo>
                <a:cubicBezTo>
                  <a:pt x="100585" y="1304029"/>
                  <a:pt x="97588" y="1297647"/>
                  <a:pt x="94677" y="1291243"/>
                </a:cubicBezTo>
                <a:cubicBezTo>
                  <a:pt x="92968" y="1287483"/>
                  <a:pt x="90669" y="1283995"/>
                  <a:pt x="89135" y="1280160"/>
                </a:cubicBezTo>
                <a:cubicBezTo>
                  <a:pt x="86965" y="1274736"/>
                  <a:pt x="83593" y="1263534"/>
                  <a:pt x="83593" y="1263534"/>
                </a:cubicBezTo>
                <a:cubicBezTo>
                  <a:pt x="83654" y="1263229"/>
                  <a:pt x="88017" y="1240273"/>
                  <a:pt x="89135" y="1238596"/>
                </a:cubicBezTo>
                <a:cubicBezTo>
                  <a:pt x="90982" y="1235825"/>
                  <a:pt x="95093" y="1235409"/>
                  <a:pt x="97448" y="1233054"/>
                </a:cubicBezTo>
                <a:cubicBezTo>
                  <a:pt x="101630" y="1228872"/>
                  <a:pt x="104837" y="1223818"/>
                  <a:pt x="108531" y="1219200"/>
                </a:cubicBezTo>
                <a:cubicBezTo>
                  <a:pt x="112712" y="1206656"/>
                  <a:pt x="115160" y="1203185"/>
                  <a:pt x="108531" y="1185949"/>
                </a:cubicBezTo>
                <a:cubicBezTo>
                  <a:pt x="106655" y="1181072"/>
                  <a:pt x="101415" y="1178265"/>
                  <a:pt x="97448" y="1174865"/>
                </a:cubicBezTo>
                <a:cubicBezTo>
                  <a:pt x="94919" y="1172698"/>
                  <a:pt x="92178" y="1170675"/>
                  <a:pt x="89135" y="1169323"/>
                </a:cubicBezTo>
                <a:cubicBezTo>
                  <a:pt x="83797" y="1166951"/>
                  <a:pt x="72509" y="1163782"/>
                  <a:pt x="72509" y="1163782"/>
                </a:cubicBezTo>
                <a:cubicBezTo>
                  <a:pt x="64197" y="1158240"/>
                  <a:pt x="63273" y="1159163"/>
                  <a:pt x="58655" y="1149927"/>
                </a:cubicBezTo>
                <a:cubicBezTo>
                  <a:pt x="57349" y="1147314"/>
                  <a:pt x="57709" y="1143895"/>
                  <a:pt x="55884" y="1141614"/>
                </a:cubicBezTo>
                <a:cubicBezTo>
                  <a:pt x="53804" y="1139013"/>
                  <a:pt x="50342" y="1137919"/>
                  <a:pt x="47571" y="1136072"/>
                </a:cubicBezTo>
                <a:cubicBezTo>
                  <a:pt x="45724" y="1133301"/>
                  <a:pt x="44059" y="1130399"/>
                  <a:pt x="42029" y="1127760"/>
                </a:cubicBezTo>
                <a:cubicBezTo>
                  <a:pt x="34817" y="1118385"/>
                  <a:pt x="25730" y="1110321"/>
                  <a:pt x="19862" y="1100051"/>
                </a:cubicBezTo>
                <a:lnTo>
                  <a:pt x="8778" y="1080654"/>
                </a:lnTo>
                <a:cubicBezTo>
                  <a:pt x="7855" y="1076036"/>
                  <a:pt x="7497" y="1071268"/>
                  <a:pt x="6008" y="1066800"/>
                </a:cubicBezTo>
                <a:cubicBezTo>
                  <a:pt x="4702" y="1062881"/>
                  <a:pt x="724" y="1059839"/>
                  <a:pt x="466" y="1055716"/>
                </a:cubicBezTo>
                <a:cubicBezTo>
                  <a:pt x="-961" y="1032877"/>
                  <a:pt x="886" y="1029517"/>
                  <a:pt x="6008" y="1014152"/>
                </a:cubicBezTo>
                <a:cubicBezTo>
                  <a:pt x="6931" y="998450"/>
                  <a:pt x="7213" y="982698"/>
                  <a:pt x="8778" y="967047"/>
                </a:cubicBezTo>
                <a:cubicBezTo>
                  <a:pt x="9069" y="964141"/>
                  <a:pt x="9929" y="961164"/>
                  <a:pt x="11549" y="958734"/>
                </a:cubicBezTo>
                <a:cubicBezTo>
                  <a:pt x="13723" y="955474"/>
                  <a:pt x="17091" y="953193"/>
                  <a:pt x="19862" y="950422"/>
                </a:cubicBezTo>
                <a:cubicBezTo>
                  <a:pt x="29177" y="922476"/>
                  <a:pt x="14962" y="965831"/>
                  <a:pt x="25404" y="931025"/>
                </a:cubicBezTo>
                <a:cubicBezTo>
                  <a:pt x="27083" y="925430"/>
                  <a:pt x="28109" y="919506"/>
                  <a:pt x="30946" y="914400"/>
                </a:cubicBezTo>
                <a:cubicBezTo>
                  <a:pt x="32849" y="910975"/>
                  <a:pt x="36750" y="909097"/>
                  <a:pt x="39258" y="906087"/>
                </a:cubicBezTo>
                <a:cubicBezTo>
                  <a:pt x="50802" y="892233"/>
                  <a:pt x="37874" y="902391"/>
                  <a:pt x="53113" y="892232"/>
                </a:cubicBezTo>
                <a:cubicBezTo>
                  <a:pt x="72029" y="863857"/>
                  <a:pt x="65270" y="876230"/>
                  <a:pt x="75280" y="856211"/>
                </a:cubicBezTo>
                <a:cubicBezTo>
                  <a:pt x="76204" y="852516"/>
                  <a:pt x="76551" y="848627"/>
                  <a:pt x="78051" y="845127"/>
                </a:cubicBezTo>
                <a:cubicBezTo>
                  <a:pt x="79363" y="842066"/>
                  <a:pt x="82104" y="839793"/>
                  <a:pt x="83593" y="836814"/>
                </a:cubicBezTo>
                <a:cubicBezTo>
                  <a:pt x="84899" y="834202"/>
                  <a:pt x="85440" y="831273"/>
                  <a:pt x="86364" y="828502"/>
                </a:cubicBezTo>
                <a:cubicBezTo>
                  <a:pt x="82669" y="823884"/>
                  <a:pt x="78415" y="819662"/>
                  <a:pt x="75280" y="814647"/>
                </a:cubicBezTo>
                <a:cubicBezTo>
                  <a:pt x="70860" y="807576"/>
                  <a:pt x="69979" y="782961"/>
                  <a:pt x="69738" y="781396"/>
                </a:cubicBezTo>
                <a:cubicBezTo>
                  <a:pt x="69159" y="777632"/>
                  <a:pt x="67891" y="774007"/>
                  <a:pt x="66968" y="770312"/>
                </a:cubicBezTo>
                <a:cubicBezTo>
                  <a:pt x="71586" y="766618"/>
                  <a:pt x="76091" y="762777"/>
                  <a:pt x="80822" y="759229"/>
                </a:cubicBezTo>
                <a:cubicBezTo>
                  <a:pt x="83486" y="757231"/>
                  <a:pt x="86606" y="755854"/>
                  <a:pt x="89135" y="753687"/>
                </a:cubicBezTo>
                <a:cubicBezTo>
                  <a:pt x="93102" y="750287"/>
                  <a:pt x="96524" y="746298"/>
                  <a:pt x="100218" y="742603"/>
                </a:cubicBezTo>
                <a:cubicBezTo>
                  <a:pt x="101142" y="739832"/>
                  <a:pt x="102355" y="737142"/>
                  <a:pt x="102989" y="734291"/>
                </a:cubicBezTo>
                <a:cubicBezTo>
                  <a:pt x="104208" y="728806"/>
                  <a:pt x="104145" y="723046"/>
                  <a:pt x="105760" y="717665"/>
                </a:cubicBezTo>
                <a:cubicBezTo>
                  <a:pt x="106947" y="713709"/>
                  <a:pt x="109675" y="710378"/>
                  <a:pt x="111302" y="706582"/>
                </a:cubicBezTo>
                <a:cubicBezTo>
                  <a:pt x="112453" y="703897"/>
                  <a:pt x="112922" y="700954"/>
                  <a:pt x="114073" y="698269"/>
                </a:cubicBezTo>
                <a:cubicBezTo>
                  <a:pt x="115700" y="694472"/>
                  <a:pt x="118081" y="691020"/>
                  <a:pt x="119615" y="687185"/>
                </a:cubicBezTo>
                <a:cubicBezTo>
                  <a:pt x="121785" y="681761"/>
                  <a:pt x="125157" y="670560"/>
                  <a:pt x="125157" y="670560"/>
                </a:cubicBezTo>
                <a:cubicBezTo>
                  <a:pt x="124233" y="654858"/>
                  <a:pt x="125626" y="638846"/>
                  <a:pt x="122386" y="623454"/>
                </a:cubicBezTo>
                <a:cubicBezTo>
                  <a:pt x="121700" y="620195"/>
                  <a:pt x="116428" y="620267"/>
                  <a:pt x="114073" y="617912"/>
                </a:cubicBezTo>
                <a:cubicBezTo>
                  <a:pt x="109891" y="613730"/>
                  <a:pt x="106684" y="608676"/>
                  <a:pt x="102989" y="604058"/>
                </a:cubicBezTo>
                <a:cubicBezTo>
                  <a:pt x="104836" y="600363"/>
                  <a:pt x="106997" y="596809"/>
                  <a:pt x="108531" y="592974"/>
                </a:cubicBezTo>
                <a:cubicBezTo>
                  <a:pt x="110701" y="587550"/>
                  <a:pt x="114073" y="576349"/>
                  <a:pt x="114073" y="576349"/>
                </a:cubicBezTo>
                <a:cubicBezTo>
                  <a:pt x="113149" y="567113"/>
                  <a:pt x="113389" y="557685"/>
                  <a:pt x="111302" y="548640"/>
                </a:cubicBezTo>
                <a:cubicBezTo>
                  <a:pt x="110553" y="545395"/>
                  <a:pt x="107072" y="543388"/>
                  <a:pt x="105760" y="540327"/>
                </a:cubicBezTo>
                <a:cubicBezTo>
                  <a:pt x="104260" y="536827"/>
                  <a:pt x="104326" y="532809"/>
                  <a:pt x="102989" y="529243"/>
                </a:cubicBezTo>
                <a:cubicBezTo>
                  <a:pt x="101539" y="525376"/>
                  <a:pt x="99295" y="521854"/>
                  <a:pt x="97448" y="518160"/>
                </a:cubicBezTo>
                <a:cubicBezTo>
                  <a:pt x="96524" y="510771"/>
                  <a:pt x="96352" y="503248"/>
                  <a:pt x="94677" y="495992"/>
                </a:cubicBezTo>
                <a:cubicBezTo>
                  <a:pt x="89401" y="473131"/>
                  <a:pt x="90887" y="490237"/>
                  <a:pt x="83593" y="473825"/>
                </a:cubicBezTo>
                <a:cubicBezTo>
                  <a:pt x="81220" y="468487"/>
                  <a:pt x="79898" y="462742"/>
                  <a:pt x="78051" y="457200"/>
                </a:cubicBezTo>
                <a:cubicBezTo>
                  <a:pt x="79898" y="443345"/>
                  <a:pt x="82858" y="429594"/>
                  <a:pt x="83593" y="415636"/>
                </a:cubicBezTo>
                <a:cubicBezTo>
                  <a:pt x="83793" y="411833"/>
                  <a:pt x="80443" y="408341"/>
                  <a:pt x="80822" y="404552"/>
                </a:cubicBezTo>
                <a:cubicBezTo>
                  <a:pt x="82065" y="392124"/>
                  <a:pt x="88961" y="382559"/>
                  <a:pt x="97448" y="374072"/>
                </a:cubicBezTo>
                <a:cubicBezTo>
                  <a:pt x="102239" y="369281"/>
                  <a:pt x="111413" y="366248"/>
                  <a:pt x="116844" y="362989"/>
                </a:cubicBezTo>
                <a:cubicBezTo>
                  <a:pt x="122555" y="359562"/>
                  <a:pt x="127150" y="354011"/>
                  <a:pt x="133469" y="351905"/>
                </a:cubicBezTo>
                <a:cubicBezTo>
                  <a:pt x="136240" y="350981"/>
                  <a:pt x="138931" y="349768"/>
                  <a:pt x="141782" y="349134"/>
                </a:cubicBezTo>
                <a:cubicBezTo>
                  <a:pt x="147267" y="347915"/>
                  <a:pt x="152880" y="347368"/>
                  <a:pt x="158408" y="346363"/>
                </a:cubicBezTo>
                <a:cubicBezTo>
                  <a:pt x="163041" y="345521"/>
                  <a:pt x="167644" y="344516"/>
                  <a:pt x="172262" y="343592"/>
                </a:cubicBezTo>
                <a:cubicBezTo>
                  <a:pt x="175033" y="339898"/>
                  <a:pt x="178127" y="336425"/>
                  <a:pt x="180575" y="332509"/>
                </a:cubicBezTo>
                <a:cubicBezTo>
                  <a:pt x="182764" y="329006"/>
                  <a:pt x="183639" y="324730"/>
                  <a:pt x="186117" y="321425"/>
                </a:cubicBezTo>
                <a:cubicBezTo>
                  <a:pt x="189252" y="317245"/>
                  <a:pt x="193800" y="314309"/>
                  <a:pt x="197200" y="310342"/>
                </a:cubicBezTo>
                <a:cubicBezTo>
                  <a:pt x="199367" y="307813"/>
                  <a:pt x="200236" y="304222"/>
                  <a:pt x="202742" y="302029"/>
                </a:cubicBezTo>
                <a:cubicBezTo>
                  <a:pt x="207755" y="297643"/>
                  <a:pt x="214167" y="295106"/>
                  <a:pt x="219368" y="290945"/>
                </a:cubicBezTo>
                <a:cubicBezTo>
                  <a:pt x="235823" y="277782"/>
                  <a:pt x="228301" y="283142"/>
                  <a:pt x="241535" y="274320"/>
                </a:cubicBezTo>
                <a:cubicBezTo>
                  <a:pt x="243382" y="271549"/>
                  <a:pt x="244477" y="268088"/>
                  <a:pt x="247077" y="266007"/>
                </a:cubicBezTo>
                <a:cubicBezTo>
                  <a:pt x="249358" y="264182"/>
                  <a:pt x="252705" y="264387"/>
                  <a:pt x="255389" y="263236"/>
                </a:cubicBezTo>
                <a:cubicBezTo>
                  <a:pt x="259186" y="261609"/>
                  <a:pt x="262778" y="259541"/>
                  <a:pt x="266473" y="257694"/>
                </a:cubicBezTo>
                <a:cubicBezTo>
                  <a:pt x="276505" y="264382"/>
                  <a:pt x="286331" y="247072"/>
                  <a:pt x="288640" y="254923"/>
                </a:cubicBezTo>
                <a:close/>
              </a:path>
            </a:pathLst>
          </a:custGeom>
          <a:solidFill>
            <a:srgbClr val="00FFFF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highlight>
                  <a:srgbClr val="000000"/>
                </a:highlight>
              </a:rPr>
              <a:t>용현동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3324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2962874" y="2998229"/>
            <a:ext cx="2696076" cy="525085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chemeClr val="accent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C608F0-732B-1688-0D59-E43CA8CE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7521E3-5571-A7A9-7898-CE45392B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9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561561"/>
            <a:ext cx="305749" cy="14347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자금동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29,125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28,133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27,096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27,112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26,478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553026"/>
              </p:ext>
            </p:extLst>
          </p:nvPr>
        </p:nvGraphicFramePr>
        <p:xfrm>
          <a:off x="9141163" y="11139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69694"/>
            <a:ext cx="3528323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1234A04-C014-4212-739D-271D2F43443F}"/>
              </a:ext>
            </a:extLst>
          </p:cNvPr>
          <p:cNvSpPr/>
          <p:nvPr/>
        </p:nvSpPr>
        <p:spPr>
          <a:xfrm>
            <a:off x="1755212" y="1735358"/>
            <a:ext cx="2816788" cy="1829289"/>
          </a:xfrm>
          <a:custGeom>
            <a:avLst/>
            <a:gdLst>
              <a:gd name="connsiteX0" fmla="*/ 126984 w 2816788"/>
              <a:gd name="connsiteY0" fmla="*/ 974470 h 1829289"/>
              <a:gd name="connsiteX1" fmla="*/ 73588 w 2816788"/>
              <a:gd name="connsiteY1" fmla="*/ 1081261 h 1829289"/>
              <a:gd name="connsiteX2" fmla="*/ 33541 w 2816788"/>
              <a:gd name="connsiteY2" fmla="*/ 1201401 h 1829289"/>
              <a:gd name="connsiteX3" fmla="*/ 26867 w 2816788"/>
              <a:gd name="connsiteY3" fmla="*/ 1241448 h 1829289"/>
              <a:gd name="connsiteX4" fmla="*/ 33541 w 2816788"/>
              <a:gd name="connsiteY4" fmla="*/ 1268146 h 1829289"/>
              <a:gd name="connsiteX5" fmla="*/ 46890 w 2816788"/>
              <a:gd name="connsiteY5" fmla="*/ 1288169 h 1829289"/>
              <a:gd name="connsiteX6" fmla="*/ 40216 w 2816788"/>
              <a:gd name="connsiteY6" fmla="*/ 1368262 h 1829289"/>
              <a:gd name="connsiteX7" fmla="*/ 20192 w 2816788"/>
              <a:gd name="connsiteY7" fmla="*/ 1381611 h 1829289"/>
              <a:gd name="connsiteX8" fmla="*/ 13518 w 2816788"/>
              <a:gd name="connsiteY8" fmla="*/ 1401635 h 1829289"/>
              <a:gd name="connsiteX9" fmla="*/ 169 w 2816788"/>
              <a:gd name="connsiteY9" fmla="*/ 1428333 h 1829289"/>
              <a:gd name="connsiteX10" fmla="*/ 20192 w 2816788"/>
              <a:gd name="connsiteY10" fmla="*/ 1488403 h 1829289"/>
              <a:gd name="connsiteX11" fmla="*/ 40216 w 2816788"/>
              <a:gd name="connsiteY11" fmla="*/ 1508426 h 1829289"/>
              <a:gd name="connsiteX12" fmla="*/ 46890 w 2816788"/>
              <a:gd name="connsiteY12" fmla="*/ 1535124 h 1829289"/>
              <a:gd name="connsiteX13" fmla="*/ 93611 w 2816788"/>
              <a:gd name="connsiteY13" fmla="*/ 1561822 h 1829289"/>
              <a:gd name="connsiteX14" fmla="*/ 106960 w 2816788"/>
              <a:gd name="connsiteY14" fmla="*/ 1608543 h 1829289"/>
              <a:gd name="connsiteX15" fmla="*/ 113635 w 2816788"/>
              <a:gd name="connsiteY15" fmla="*/ 1641915 h 1829289"/>
              <a:gd name="connsiteX16" fmla="*/ 126984 w 2816788"/>
              <a:gd name="connsiteY16" fmla="*/ 1661938 h 1829289"/>
              <a:gd name="connsiteX17" fmla="*/ 187054 w 2816788"/>
              <a:gd name="connsiteY17" fmla="*/ 1708660 h 1829289"/>
              <a:gd name="connsiteX18" fmla="*/ 240449 w 2816788"/>
              <a:gd name="connsiteY18" fmla="*/ 1715334 h 1829289"/>
              <a:gd name="connsiteX19" fmla="*/ 233775 w 2816788"/>
              <a:gd name="connsiteY19" fmla="*/ 1742032 h 1829289"/>
              <a:gd name="connsiteX20" fmla="*/ 227100 w 2816788"/>
              <a:gd name="connsiteY20" fmla="*/ 1775404 h 1829289"/>
              <a:gd name="connsiteX21" fmla="*/ 220426 w 2816788"/>
              <a:gd name="connsiteY21" fmla="*/ 1795427 h 1829289"/>
              <a:gd name="connsiteX22" fmla="*/ 227100 w 2816788"/>
              <a:gd name="connsiteY22" fmla="*/ 1822125 h 1829289"/>
              <a:gd name="connsiteX23" fmla="*/ 267147 w 2816788"/>
              <a:gd name="connsiteY23" fmla="*/ 1822125 h 1829289"/>
              <a:gd name="connsiteX24" fmla="*/ 307194 w 2816788"/>
              <a:gd name="connsiteY24" fmla="*/ 1775404 h 1829289"/>
              <a:gd name="connsiteX25" fmla="*/ 327217 w 2816788"/>
              <a:gd name="connsiteY25" fmla="*/ 1768730 h 1829289"/>
              <a:gd name="connsiteX26" fmla="*/ 353915 w 2816788"/>
              <a:gd name="connsiteY26" fmla="*/ 1742032 h 1829289"/>
              <a:gd name="connsiteX27" fmla="*/ 380613 w 2816788"/>
              <a:gd name="connsiteY27" fmla="*/ 1728683 h 1829289"/>
              <a:gd name="connsiteX28" fmla="*/ 393962 w 2816788"/>
              <a:gd name="connsiteY28" fmla="*/ 1708660 h 1829289"/>
              <a:gd name="connsiteX29" fmla="*/ 427334 w 2816788"/>
              <a:gd name="connsiteY29" fmla="*/ 1688636 h 1829289"/>
              <a:gd name="connsiteX30" fmla="*/ 454032 w 2816788"/>
              <a:gd name="connsiteY30" fmla="*/ 1668613 h 1829289"/>
              <a:gd name="connsiteX31" fmla="*/ 547474 w 2816788"/>
              <a:gd name="connsiteY31" fmla="*/ 1628566 h 1829289"/>
              <a:gd name="connsiteX32" fmla="*/ 580846 w 2816788"/>
              <a:gd name="connsiteY32" fmla="*/ 1615217 h 1829289"/>
              <a:gd name="connsiteX33" fmla="*/ 620893 w 2816788"/>
              <a:gd name="connsiteY33" fmla="*/ 1601868 h 1829289"/>
              <a:gd name="connsiteX34" fmla="*/ 640916 w 2816788"/>
              <a:gd name="connsiteY34" fmla="*/ 1588519 h 1829289"/>
              <a:gd name="connsiteX35" fmla="*/ 700987 w 2816788"/>
              <a:gd name="connsiteY35" fmla="*/ 1568496 h 1829289"/>
              <a:gd name="connsiteX36" fmla="*/ 734359 w 2816788"/>
              <a:gd name="connsiteY36" fmla="*/ 1555147 h 1829289"/>
              <a:gd name="connsiteX37" fmla="*/ 761057 w 2816788"/>
              <a:gd name="connsiteY37" fmla="*/ 1548473 h 1829289"/>
              <a:gd name="connsiteX38" fmla="*/ 801103 w 2816788"/>
              <a:gd name="connsiteY38" fmla="*/ 1535124 h 1829289"/>
              <a:gd name="connsiteX39" fmla="*/ 861173 w 2816788"/>
              <a:gd name="connsiteY39" fmla="*/ 1508426 h 1829289"/>
              <a:gd name="connsiteX40" fmla="*/ 901220 w 2816788"/>
              <a:gd name="connsiteY40" fmla="*/ 1481728 h 1829289"/>
              <a:gd name="connsiteX41" fmla="*/ 954616 w 2816788"/>
              <a:gd name="connsiteY41" fmla="*/ 1455030 h 1829289"/>
              <a:gd name="connsiteX42" fmla="*/ 974639 w 2816788"/>
              <a:gd name="connsiteY42" fmla="*/ 1428333 h 1829289"/>
              <a:gd name="connsiteX43" fmla="*/ 994662 w 2816788"/>
              <a:gd name="connsiteY43" fmla="*/ 1421658 h 1829289"/>
              <a:gd name="connsiteX44" fmla="*/ 1008011 w 2816788"/>
              <a:gd name="connsiteY44" fmla="*/ 1394960 h 1829289"/>
              <a:gd name="connsiteX45" fmla="*/ 1021360 w 2816788"/>
              <a:gd name="connsiteY45" fmla="*/ 1374937 h 1829289"/>
              <a:gd name="connsiteX46" fmla="*/ 1074756 w 2816788"/>
              <a:gd name="connsiteY46" fmla="*/ 1361588 h 1829289"/>
              <a:gd name="connsiteX47" fmla="*/ 1094779 w 2816788"/>
              <a:gd name="connsiteY47" fmla="*/ 1381611 h 1829289"/>
              <a:gd name="connsiteX48" fmla="*/ 1114803 w 2816788"/>
              <a:gd name="connsiteY48" fmla="*/ 1394960 h 1829289"/>
              <a:gd name="connsiteX49" fmla="*/ 1161524 w 2816788"/>
              <a:gd name="connsiteY49" fmla="*/ 1408309 h 1829289"/>
              <a:gd name="connsiteX50" fmla="*/ 1201570 w 2816788"/>
              <a:gd name="connsiteY50" fmla="*/ 1441681 h 1829289"/>
              <a:gd name="connsiteX51" fmla="*/ 1214919 w 2816788"/>
              <a:gd name="connsiteY51" fmla="*/ 1495077 h 1829289"/>
              <a:gd name="connsiteX52" fmla="*/ 1221594 w 2816788"/>
              <a:gd name="connsiteY52" fmla="*/ 1515100 h 1829289"/>
              <a:gd name="connsiteX53" fmla="*/ 1234943 w 2816788"/>
              <a:gd name="connsiteY53" fmla="*/ 1535124 h 1829289"/>
              <a:gd name="connsiteX54" fmla="*/ 1288338 w 2816788"/>
              <a:gd name="connsiteY54" fmla="*/ 1555147 h 1829289"/>
              <a:gd name="connsiteX55" fmla="*/ 1315036 w 2816788"/>
              <a:gd name="connsiteY55" fmla="*/ 1535124 h 1829289"/>
              <a:gd name="connsiteX56" fmla="*/ 1308362 w 2816788"/>
              <a:gd name="connsiteY56" fmla="*/ 1515100 h 1829289"/>
              <a:gd name="connsiteX57" fmla="*/ 1301687 w 2816788"/>
              <a:gd name="connsiteY57" fmla="*/ 1488403 h 1829289"/>
              <a:gd name="connsiteX58" fmla="*/ 1308362 w 2816788"/>
              <a:gd name="connsiteY58" fmla="*/ 1461705 h 1829289"/>
              <a:gd name="connsiteX59" fmla="*/ 1321711 w 2816788"/>
              <a:gd name="connsiteY59" fmla="*/ 1435007 h 1829289"/>
              <a:gd name="connsiteX60" fmla="*/ 1328385 w 2816788"/>
              <a:gd name="connsiteY60" fmla="*/ 1401635 h 1829289"/>
              <a:gd name="connsiteX61" fmla="*/ 1355083 w 2816788"/>
              <a:gd name="connsiteY61" fmla="*/ 1354914 h 1829289"/>
              <a:gd name="connsiteX62" fmla="*/ 1335060 w 2816788"/>
              <a:gd name="connsiteY62" fmla="*/ 1348239 h 1829289"/>
              <a:gd name="connsiteX63" fmla="*/ 1381781 w 2816788"/>
              <a:gd name="connsiteY63" fmla="*/ 1328216 h 1829289"/>
              <a:gd name="connsiteX64" fmla="*/ 1401804 w 2816788"/>
              <a:gd name="connsiteY64" fmla="*/ 1348239 h 1829289"/>
              <a:gd name="connsiteX65" fmla="*/ 1421827 w 2816788"/>
              <a:gd name="connsiteY65" fmla="*/ 1361588 h 1829289"/>
              <a:gd name="connsiteX66" fmla="*/ 1435176 w 2816788"/>
              <a:gd name="connsiteY66" fmla="*/ 1381611 h 1829289"/>
              <a:gd name="connsiteX67" fmla="*/ 1441851 w 2816788"/>
              <a:gd name="connsiteY67" fmla="*/ 1401635 h 1829289"/>
              <a:gd name="connsiteX68" fmla="*/ 1468549 w 2816788"/>
              <a:gd name="connsiteY68" fmla="*/ 1408309 h 1829289"/>
              <a:gd name="connsiteX69" fmla="*/ 1508595 w 2816788"/>
              <a:gd name="connsiteY69" fmla="*/ 1441681 h 1829289"/>
              <a:gd name="connsiteX70" fmla="*/ 1548642 w 2816788"/>
              <a:gd name="connsiteY70" fmla="*/ 1455030 h 1829289"/>
              <a:gd name="connsiteX71" fmla="*/ 1568665 w 2816788"/>
              <a:gd name="connsiteY71" fmla="*/ 1461705 h 1829289"/>
              <a:gd name="connsiteX72" fmla="*/ 1588689 w 2816788"/>
              <a:gd name="connsiteY72" fmla="*/ 1468379 h 1829289"/>
              <a:gd name="connsiteX73" fmla="*/ 1608712 w 2816788"/>
              <a:gd name="connsiteY73" fmla="*/ 1475054 h 1829289"/>
              <a:gd name="connsiteX74" fmla="*/ 1615387 w 2816788"/>
              <a:gd name="connsiteY74" fmla="*/ 1435007 h 1829289"/>
              <a:gd name="connsiteX75" fmla="*/ 1668782 w 2816788"/>
              <a:gd name="connsiteY75" fmla="*/ 1414984 h 1829289"/>
              <a:gd name="connsiteX76" fmla="*/ 1702154 w 2816788"/>
              <a:gd name="connsiteY76" fmla="*/ 1374937 h 1829289"/>
              <a:gd name="connsiteX77" fmla="*/ 1748876 w 2816788"/>
              <a:gd name="connsiteY77" fmla="*/ 1348239 h 1829289"/>
              <a:gd name="connsiteX78" fmla="*/ 1775573 w 2816788"/>
              <a:gd name="connsiteY78" fmla="*/ 1328216 h 1829289"/>
              <a:gd name="connsiteX79" fmla="*/ 1795597 w 2816788"/>
              <a:gd name="connsiteY79" fmla="*/ 1314867 h 1829289"/>
              <a:gd name="connsiteX80" fmla="*/ 1808946 w 2816788"/>
              <a:gd name="connsiteY80" fmla="*/ 1261471 h 1829289"/>
              <a:gd name="connsiteX81" fmla="*/ 1795597 w 2816788"/>
              <a:gd name="connsiteY81" fmla="*/ 1134657 h 1829289"/>
              <a:gd name="connsiteX82" fmla="*/ 1802271 w 2816788"/>
              <a:gd name="connsiteY82" fmla="*/ 1107959 h 1829289"/>
              <a:gd name="connsiteX83" fmla="*/ 1822295 w 2816788"/>
              <a:gd name="connsiteY83" fmla="*/ 1101284 h 1829289"/>
              <a:gd name="connsiteX84" fmla="*/ 1848992 w 2816788"/>
              <a:gd name="connsiteY84" fmla="*/ 1087935 h 1829289"/>
              <a:gd name="connsiteX85" fmla="*/ 1869016 w 2816788"/>
              <a:gd name="connsiteY85" fmla="*/ 1074587 h 1829289"/>
              <a:gd name="connsiteX86" fmla="*/ 1922411 w 2816788"/>
              <a:gd name="connsiteY86" fmla="*/ 1054563 h 1829289"/>
              <a:gd name="connsiteX87" fmla="*/ 1969133 w 2816788"/>
              <a:gd name="connsiteY87" fmla="*/ 1007842 h 1829289"/>
              <a:gd name="connsiteX88" fmla="*/ 1975807 w 2816788"/>
              <a:gd name="connsiteY88" fmla="*/ 974470 h 1829289"/>
              <a:gd name="connsiteX89" fmla="*/ 1969133 w 2816788"/>
              <a:gd name="connsiteY89" fmla="*/ 947772 h 1829289"/>
              <a:gd name="connsiteX90" fmla="*/ 1955784 w 2816788"/>
              <a:gd name="connsiteY90" fmla="*/ 901051 h 1829289"/>
              <a:gd name="connsiteX91" fmla="*/ 1969133 w 2816788"/>
              <a:gd name="connsiteY91" fmla="*/ 874353 h 1829289"/>
              <a:gd name="connsiteX92" fmla="*/ 2009179 w 2816788"/>
              <a:gd name="connsiteY92" fmla="*/ 854330 h 1829289"/>
              <a:gd name="connsiteX93" fmla="*/ 2022528 w 2816788"/>
              <a:gd name="connsiteY93" fmla="*/ 834306 h 1829289"/>
              <a:gd name="connsiteX94" fmla="*/ 2062575 w 2816788"/>
              <a:gd name="connsiteY94" fmla="*/ 820957 h 1829289"/>
              <a:gd name="connsiteX95" fmla="*/ 2115970 w 2816788"/>
              <a:gd name="connsiteY95" fmla="*/ 787585 h 1829289"/>
              <a:gd name="connsiteX96" fmla="*/ 2156017 w 2816788"/>
              <a:gd name="connsiteY96" fmla="*/ 714166 h 1829289"/>
              <a:gd name="connsiteX97" fmla="*/ 2182715 w 2816788"/>
              <a:gd name="connsiteY97" fmla="*/ 634073 h 1829289"/>
              <a:gd name="connsiteX98" fmla="*/ 2222762 w 2816788"/>
              <a:gd name="connsiteY98" fmla="*/ 600700 h 1829289"/>
              <a:gd name="connsiteX99" fmla="*/ 2249460 w 2816788"/>
              <a:gd name="connsiteY99" fmla="*/ 587351 h 1829289"/>
              <a:gd name="connsiteX100" fmla="*/ 2276157 w 2816788"/>
              <a:gd name="connsiteY100" fmla="*/ 600700 h 1829289"/>
              <a:gd name="connsiteX101" fmla="*/ 2289506 w 2816788"/>
              <a:gd name="connsiteY101" fmla="*/ 654096 h 1829289"/>
              <a:gd name="connsiteX102" fmla="*/ 2309530 w 2816788"/>
              <a:gd name="connsiteY102" fmla="*/ 694143 h 1829289"/>
              <a:gd name="connsiteX103" fmla="*/ 2329553 w 2816788"/>
              <a:gd name="connsiteY103" fmla="*/ 707492 h 1829289"/>
              <a:gd name="connsiteX104" fmla="*/ 2349576 w 2816788"/>
              <a:gd name="connsiteY104" fmla="*/ 687468 h 1829289"/>
              <a:gd name="connsiteX105" fmla="*/ 2342902 w 2816788"/>
              <a:gd name="connsiteY105" fmla="*/ 734189 h 1829289"/>
              <a:gd name="connsiteX106" fmla="*/ 2349576 w 2816788"/>
              <a:gd name="connsiteY106" fmla="*/ 760887 h 1829289"/>
              <a:gd name="connsiteX107" fmla="*/ 2382949 w 2816788"/>
              <a:gd name="connsiteY107" fmla="*/ 814283 h 1829289"/>
              <a:gd name="connsiteX108" fmla="*/ 2436344 w 2816788"/>
              <a:gd name="connsiteY108" fmla="*/ 807608 h 1829289"/>
              <a:gd name="connsiteX109" fmla="*/ 2469716 w 2816788"/>
              <a:gd name="connsiteY109" fmla="*/ 760887 h 1829289"/>
              <a:gd name="connsiteX110" fmla="*/ 2516438 w 2816788"/>
              <a:gd name="connsiteY110" fmla="*/ 734189 h 1829289"/>
              <a:gd name="connsiteX111" fmla="*/ 2549810 w 2816788"/>
              <a:gd name="connsiteY111" fmla="*/ 740864 h 1829289"/>
              <a:gd name="connsiteX112" fmla="*/ 2556484 w 2816788"/>
              <a:gd name="connsiteY112" fmla="*/ 767562 h 1829289"/>
              <a:gd name="connsiteX113" fmla="*/ 2583182 w 2816788"/>
              <a:gd name="connsiteY113" fmla="*/ 807608 h 1829289"/>
              <a:gd name="connsiteX114" fmla="*/ 2609880 w 2816788"/>
              <a:gd name="connsiteY114" fmla="*/ 847655 h 1829289"/>
              <a:gd name="connsiteX115" fmla="*/ 2616554 w 2816788"/>
              <a:gd name="connsiteY115" fmla="*/ 867678 h 1829289"/>
              <a:gd name="connsiteX116" fmla="*/ 2656601 w 2816788"/>
              <a:gd name="connsiteY116" fmla="*/ 894376 h 1829289"/>
              <a:gd name="connsiteX117" fmla="*/ 2689973 w 2816788"/>
              <a:gd name="connsiteY117" fmla="*/ 887702 h 1829289"/>
              <a:gd name="connsiteX118" fmla="*/ 2709997 w 2816788"/>
              <a:gd name="connsiteY118" fmla="*/ 834306 h 1829289"/>
              <a:gd name="connsiteX119" fmla="*/ 2730020 w 2816788"/>
              <a:gd name="connsiteY119" fmla="*/ 827632 h 1829289"/>
              <a:gd name="connsiteX120" fmla="*/ 2770067 w 2816788"/>
              <a:gd name="connsiteY120" fmla="*/ 800934 h 1829289"/>
              <a:gd name="connsiteX121" fmla="*/ 2810114 w 2816788"/>
              <a:gd name="connsiteY121" fmla="*/ 774236 h 1829289"/>
              <a:gd name="connsiteX122" fmla="*/ 2816788 w 2816788"/>
              <a:gd name="connsiteY122" fmla="*/ 754213 h 1829289"/>
              <a:gd name="connsiteX123" fmla="*/ 2810114 w 2816788"/>
              <a:gd name="connsiteY123" fmla="*/ 727515 h 1829289"/>
              <a:gd name="connsiteX124" fmla="*/ 2803439 w 2816788"/>
              <a:gd name="connsiteY124" fmla="*/ 687468 h 1829289"/>
              <a:gd name="connsiteX125" fmla="*/ 2803439 w 2816788"/>
              <a:gd name="connsiteY125" fmla="*/ 580677 h 1829289"/>
              <a:gd name="connsiteX126" fmla="*/ 2790090 w 2816788"/>
              <a:gd name="connsiteY126" fmla="*/ 540630 h 1829289"/>
              <a:gd name="connsiteX127" fmla="*/ 2783416 w 2816788"/>
              <a:gd name="connsiteY127" fmla="*/ 513933 h 1829289"/>
              <a:gd name="connsiteX128" fmla="*/ 2763392 w 2816788"/>
              <a:gd name="connsiteY128" fmla="*/ 500584 h 1829289"/>
              <a:gd name="connsiteX129" fmla="*/ 2756718 w 2816788"/>
              <a:gd name="connsiteY129" fmla="*/ 480560 h 1829289"/>
              <a:gd name="connsiteX130" fmla="*/ 2750043 w 2816788"/>
              <a:gd name="connsiteY130" fmla="*/ 453862 h 1829289"/>
              <a:gd name="connsiteX131" fmla="*/ 2736695 w 2816788"/>
              <a:gd name="connsiteY131" fmla="*/ 427165 h 1829289"/>
              <a:gd name="connsiteX132" fmla="*/ 2709997 w 2816788"/>
              <a:gd name="connsiteY132" fmla="*/ 420490 h 1829289"/>
              <a:gd name="connsiteX133" fmla="*/ 2669950 w 2816788"/>
              <a:gd name="connsiteY133" fmla="*/ 400467 h 1829289"/>
              <a:gd name="connsiteX134" fmla="*/ 2629903 w 2816788"/>
              <a:gd name="connsiteY134" fmla="*/ 380443 h 1829289"/>
              <a:gd name="connsiteX135" fmla="*/ 2609880 w 2816788"/>
              <a:gd name="connsiteY135" fmla="*/ 387118 h 1829289"/>
              <a:gd name="connsiteX136" fmla="*/ 2589857 w 2816788"/>
              <a:gd name="connsiteY136" fmla="*/ 373769 h 1829289"/>
              <a:gd name="connsiteX137" fmla="*/ 2536461 w 2816788"/>
              <a:gd name="connsiteY137" fmla="*/ 353746 h 1829289"/>
              <a:gd name="connsiteX138" fmla="*/ 2449693 w 2816788"/>
              <a:gd name="connsiteY138" fmla="*/ 380443 h 1829289"/>
              <a:gd name="connsiteX139" fmla="*/ 2443019 w 2816788"/>
              <a:gd name="connsiteY139" fmla="*/ 400467 h 1829289"/>
              <a:gd name="connsiteX140" fmla="*/ 2402972 w 2816788"/>
              <a:gd name="connsiteY140" fmla="*/ 387118 h 1829289"/>
              <a:gd name="connsiteX141" fmla="*/ 2376274 w 2816788"/>
              <a:gd name="connsiteY141" fmla="*/ 347071 h 1829289"/>
              <a:gd name="connsiteX142" fmla="*/ 2382949 w 2816788"/>
              <a:gd name="connsiteY142" fmla="*/ 287001 h 1829289"/>
              <a:gd name="connsiteX143" fmla="*/ 2369600 w 2816788"/>
              <a:gd name="connsiteY143" fmla="*/ 266978 h 1829289"/>
              <a:gd name="connsiteX144" fmla="*/ 2362925 w 2816788"/>
              <a:gd name="connsiteY144" fmla="*/ 226931 h 1829289"/>
              <a:gd name="connsiteX145" fmla="*/ 2342902 w 2816788"/>
              <a:gd name="connsiteY145" fmla="*/ 200233 h 1829289"/>
              <a:gd name="connsiteX146" fmla="*/ 2302855 w 2816788"/>
              <a:gd name="connsiteY146" fmla="*/ 166861 h 1829289"/>
              <a:gd name="connsiteX147" fmla="*/ 2276157 w 2816788"/>
              <a:gd name="connsiteY147" fmla="*/ 153512 h 1829289"/>
              <a:gd name="connsiteX148" fmla="*/ 2256134 w 2816788"/>
              <a:gd name="connsiteY148" fmla="*/ 133489 h 1829289"/>
              <a:gd name="connsiteX149" fmla="*/ 2202738 w 2816788"/>
              <a:gd name="connsiteY149" fmla="*/ 106791 h 1829289"/>
              <a:gd name="connsiteX150" fmla="*/ 2189389 w 2816788"/>
              <a:gd name="connsiteY150" fmla="*/ 86768 h 1829289"/>
              <a:gd name="connsiteX151" fmla="*/ 2182715 w 2816788"/>
              <a:gd name="connsiteY151" fmla="*/ 60070 h 1829289"/>
              <a:gd name="connsiteX152" fmla="*/ 2142668 w 2816788"/>
              <a:gd name="connsiteY152" fmla="*/ 20023 h 1829289"/>
              <a:gd name="connsiteX153" fmla="*/ 2109296 w 2816788"/>
              <a:gd name="connsiteY153" fmla="*/ 46721 h 1829289"/>
              <a:gd name="connsiteX154" fmla="*/ 2089273 w 2816788"/>
              <a:gd name="connsiteY154" fmla="*/ 33372 h 1829289"/>
              <a:gd name="connsiteX155" fmla="*/ 2075924 w 2816788"/>
              <a:gd name="connsiteY155" fmla="*/ 13349 h 1829289"/>
              <a:gd name="connsiteX156" fmla="*/ 2029203 w 2816788"/>
              <a:gd name="connsiteY156" fmla="*/ 0 h 1829289"/>
              <a:gd name="connsiteX157" fmla="*/ 1982481 w 2816788"/>
              <a:gd name="connsiteY157" fmla="*/ 13349 h 1829289"/>
              <a:gd name="connsiteX158" fmla="*/ 1962458 w 2816788"/>
              <a:gd name="connsiteY158" fmla="*/ 33372 h 1829289"/>
              <a:gd name="connsiteX159" fmla="*/ 1942435 w 2816788"/>
              <a:gd name="connsiteY159" fmla="*/ 40046 h 1829289"/>
              <a:gd name="connsiteX160" fmla="*/ 1922411 w 2816788"/>
              <a:gd name="connsiteY160" fmla="*/ 80093 h 1829289"/>
              <a:gd name="connsiteX161" fmla="*/ 1855667 w 2816788"/>
              <a:gd name="connsiteY161" fmla="*/ 93442 h 1829289"/>
              <a:gd name="connsiteX162" fmla="*/ 1808946 w 2816788"/>
              <a:gd name="connsiteY162" fmla="*/ 113465 h 1829289"/>
              <a:gd name="connsiteX163" fmla="*/ 1782248 w 2816788"/>
              <a:gd name="connsiteY163" fmla="*/ 126814 h 1829289"/>
              <a:gd name="connsiteX164" fmla="*/ 1682131 w 2816788"/>
              <a:gd name="connsiteY164" fmla="*/ 140163 h 1829289"/>
              <a:gd name="connsiteX165" fmla="*/ 1622061 w 2816788"/>
              <a:gd name="connsiteY165" fmla="*/ 153512 h 1829289"/>
              <a:gd name="connsiteX166" fmla="*/ 1588689 w 2816788"/>
              <a:gd name="connsiteY166" fmla="*/ 160187 h 1829289"/>
              <a:gd name="connsiteX167" fmla="*/ 1561991 w 2816788"/>
              <a:gd name="connsiteY167" fmla="*/ 180210 h 1829289"/>
              <a:gd name="connsiteX168" fmla="*/ 1515270 w 2816788"/>
              <a:gd name="connsiteY168" fmla="*/ 200233 h 1829289"/>
              <a:gd name="connsiteX169" fmla="*/ 1475223 w 2816788"/>
              <a:gd name="connsiteY169" fmla="*/ 226931 h 1829289"/>
              <a:gd name="connsiteX170" fmla="*/ 1435176 w 2816788"/>
              <a:gd name="connsiteY170" fmla="*/ 266978 h 1829289"/>
              <a:gd name="connsiteX171" fmla="*/ 1388455 w 2816788"/>
              <a:gd name="connsiteY171" fmla="*/ 293676 h 1829289"/>
              <a:gd name="connsiteX172" fmla="*/ 1381781 w 2816788"/>
              <a:gd name="connsiteY172" fmla="*/ 313699 h 1829289"/>
              <a:gd name="connsiteX173" fmla="*/ 1315036 w 2816788"/>
              <a:gd name="connsiteY173" fmla="*/ 320373 h 1829289"/>
              <a:gd name="connsiteX174" fmla="*/ 1308362 w 2816788"/>
              <a:gd name="connsiteY174" fmla="*/ 293676 h 1829289"/>
              <a:gd name="connsiteX175" fmla="*/ 1274989 w 2816788"/>
              <a:gd name="connsiteY175" fmla="*/ 313699 h 1829289"/>
              <a:gd name="connsiteX176" fmla="*/ 1248292 w 2816788"/>
              <a:gd name="connsiteY176" fmla="*/ 327048 h 1829289"/>
              <a:gd name="connsiteX177" fmla="*/ 1234943 w 2816788"/>
              <a:gd name="connsiteY177" fmla="*/ 347071 h 1829289"/>
              <a:gd name="connsiteX178" fmla="*/ 1234943 w 2816788"/>
              <a:gd name="connsiteY178" fmla="*/ 387118 h 1829289"/>
              <a:gd name="connsiteX179" fmla="*/ 1194896 w 2816788"/>
              <a:gd name="connsiteY179" fmla="*/ 427165 h 1829289"/>
              <a:gd name="connsiteX180" fmla="*/ 1181547 w 2816788"/>
              <a:gd name="connsiteY180" fmla="*/ 453862 h 1829289"/>
              <a:gd name="connsiteX181" fmla="*/ 1161524 w 2816788"/>
              <a:gd name="connsiteY181" fmla="*/ 473886 h 1829289"/>
              <a:gd name="connsiteX182" fmla="*/ 1121477 w 2816788"/>
              <a:gd name="connsiteY182" fmla="*/ 487235 h 1829289"/>
              <a:gd name="connsiteX183" fmla="*/ 1101454 w 2816788"/>
              <a:gd name="connsiteY183" fmla="*/ 493909 h 1829289"/>
              <a:gd name="connsiteX184" fmla="*/ 1048058 w 2816788"/>
              <a:gd name="connsiteY184" fmla="*/ 507258 h 1829289"/>
              <a:gd name="connsiteX185" fmla="*/ 1028035 w 2816788"/>
              <a:gd name="connsiteY185" fmla="*/ 513933 h 1829289"/>
              <a:gd name="connsiteX186" fmla="*/ 1008011 w 2816788"/>
              <a:gd name="connsiteY186" fmla="*/ 527281 h 1829289"/>
              <a:gd name="connsiteX187" fmla="*/ 994662 w 2816788"/>
              <a:gd name="connsiteY187" fmla="*/ 547305 h 1829289"/>
              <a:gd name="connsiteX188" fmla="*/ 974639 w 2816788"/>
              <a:gd name="connsiteY188" fmla="*/ 553979 h 1829289"/>
              <a:gd name="connsiteX189" fmla="*/ 947941 w 2816788"/>
              <a:gd name="connsiteY189" fmla="*/ 567328 h 1829289"/>
              <a:gd name="connsiteX190" fmla="*/ 914569 w 2816788"/>
              <a:gd name="connsiteY190" fmla="*/ 574003 h 1829289"/>
              <a:gd name="connsiteX191" fmla="*/ 894546 w 2816788"/>
              <a:gd name="connsiteY191" fmla="*/ 580677 h 1829289"/>
              <a:gd name="connsiteX192" fmla="*/ 861173 w 2816788"/>
              <a:gd name="connsiteY192" fmla="*/ 587351 h 1829289"/>
              <a:gd name="connsiteX193" fmla="*/ 814452 w 2816788"/>
              <a:gd name="connsiteY193" fmla="*/ 620724 h 1829289"/>
              <a:gd name="connsiteX194" fmla="*/ 807778 w 2816788"/>
              <a:gd name="connsiteY194" fmla="*/ 647422 h 1829289"/>
              <a:gd name="connsiteX195" fmla="*/ 794429 w 2816788"/>
              <a:gd name="connsiteY195" fmla="*/ 667445 h 1829289"/>
              <a:gd name="connsiteX196" fmla="*/ 781080 w 2816788"/>
              <a:gd name="connsiteY196" fmla="*/ 694143 h 1829289"/>
              <a:gd name="connsiteX197" fmla="*/ 761057 w 2816788"/>
              <a:gd name="connsiteY197" fmla="*/ 747538 h 1829289"/>
              <a:gd name="connsiteX198" fmla="*/ 734359 w 2816788"/>
              <a:gd name="connsiteY198" fmla="*/ 760887 h 1829289"/>
              <a:gd name="connsiteX199" fmla="*/ 687638 w 2816788"/>
              <a:gd name="connsiteY199" fmla="*/ 760887 h 1829289"/>
              <a:gd name="connsiteX200" fmla="*/ 674289 w 2816788"/>
              <a:gd name="connsiteY200" fmla="*/ 780911 h 1829289"/>
              <a:gd name="connsiteX201" fmla="*/ 667614 w 2816788"/>
              <a:gd name="connsiteY201" fmla="*/ 807608 h 1829289"/>
              <a:gd name="connsiteX202" fmla="*/ 594195 w 2816788"/>
              <a:gd name="connsiteY202" fmla="*/ 854330 h 1829289"/>
              <a:gd name="connsiteX203" fmla="*/ 567497 w 2816788"/>
              <a:gd name="connsiteY203" fmla="*/ 867678 h 1829289"/>
              <a:gd name="connsiteX204" fmla="*/ 507427 w 2816788"/>
              <a:gd name="connsiteY204" fmla="*/ 881027 h 1829289"/>
              <a:gd name="connsiteX205" fmla="*/ 480730 w 2816788"/>
              <a:gd name="connsiteY205" fmla="*/ 887702 h 1829289"/>
              <a:gd name="connsiteX206" fmla="*/ 447357 w 2816788"/>
              <a:gd name="connsiteY206" fmla="*/ 894376 h 1829289"/>
              <a:gd name="connsiteX207" fmla="*/ 420660 w 2816788"/>
              <a:gd name="connsiteY207" fmla="*/ 901051 h 1829289"/>
              <a:gd name="connsiteX208" fmla="*/ 360589 w 2816788"/>
              <a:gd name="connsiteY208" fmla="*/ 914400 h 1829289"/>
              <a:gd name="connsiteX209" fmla="*/ 280496 w 2816788"/>
              <a:gd name="connsiteY209" fmla="*/ 907725 h 1829289"/>
              <a:gd name="connsiteX210" fmla="*/ 253798 w 2816788"/>
              <a:gd name="connsiteY210" fmla="*/ 901051 h 1829289"/>
              <a:gd name="connsiteX211" fmla="*/ 207077 w 2816788"/>
              <a:gd name="connsiteY211" fmla="*/ 914400 h 1829289"/>
              <a:gd name="connsiteX212" fmla="*/ 153681 w 2816788"/>
              <a:gd name="connsiteY212" fmla="*/ 941097 h 1829289"/>
              <a:gd name="connsiteX213" fmla="*/ 126984 w 2816788"/>
              <a:gd name="connsiteY213" fmla="*/ 954446 h 1829289"/>
              <a:gd name="connsiteX214" fmla="*/ 126984 w 2816788"/>
              <a:gd name="connsiteY214" fmla="*/ 974470 h 182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816788" h="1829289">
                <a:moveTo>
                  <a:pt x="126984" y="974470"/>
                </a:moveTo>
                <a:cubicBezTo>
                  <a:pt x="118085" y="995606"/>
                  <a:pt x="89412" y="1044743"/>
                  <a:pt x="73588" y="1081261"/>
                </a:cubicBezTo>
                <a:cubicBezTo>
                  <a:pt x="63486" y="1104574"/>
                  <a:pt x="40929" y="1164463"/>
                  <a:pt x="33541" y="1201401"/>
                </a:cubicBezTo>
                <a:cubicBezTo>
                  <a:pt x="30887" y="1214671"/>
                  <a:pt x="29092" y="1228099"/>
                  <a:pt x="26867" y="1241448"/>
                </a:cubicBezTo>
                <a:cubicBezTo>
                  <a:pt x="29092" y="1250347"/>
                  <a:pt x="29928" y="1259714"/>
                  <a:pt x="33541" y="1268146"/>
                </a:cubicBezTo>
                <a:cubicBezTo>
                  <a:pt x="36701" y="1275519"/>
                  <a:pt x="46356" y="1280165"/>
                  <a:pt x="46890" y="1288169"/>
                </a:cubicBezTo>
                <a:cubicBezTo>
                  <a:pt x="48672" y="1314900"/>
                  <a:pt x="47576" y="1342503"/>
                  <a:pt x="40216" y="1368262"/>
                </a:cubicBezTo>
                <a:cubicBezTo>
                  <a:pt x="38012" y="1375975"/>
                  <a:pt x="26867" y="1377161"/>
                  <a:pt x="20192" y="1381611"/>
                </a:cubicBezTo>
                <a:cubicBezTo>
                  <a:pt x="17967" y="1388286"/>
                  <a:pt x="16289" y="1395168"/>
                  <a:pt x="13518" y="1401635"/>
                </a:cubicBezTo>
                <a:cubicBezTo>
                  <a:pt x="9599" y="1410780"/>
                  <a:pt x="1268" y="1418444"/>
                  <a:pt x="169" y="1428333"/>
                </a:cubicBezTo>
                <a:cubicBezTo>
                  <a:pt x="-1605" y="1444299"/>
                  <a:pt x="10891" y="1475382"/>
                  <a:pt x="20192" y="1488403"/>
                </a:cubicBezTo>
                <a:cubicBezTo>
                  <a:pt x="25678" y="1496084"/>
                  <a:pt x="33541" y="1501752"/>
                  <a:pt x="40216" y="1508426"/>
                </a:cubicBezTo>
                <a:cubicBezTo>
                  <a:pt x="42441" y="1517325"/>
                  <a:pt x="41802" y="1527491"/>
                  <a:pt x="46890" y="1535124"/>
                </a:cubicBezTo>
                <a:cubicBezTo>
                  <a:pt x="51606" y="1542198"/>
                  <a:pt x="88993" y="1559513"/>
                  <a:pt x="93611" y="1561822"/>
                </a:cubicBezTo>
                <a:cubicBezTo>
                  <a:pt x="98061" y="1577396"/>
                  <a:pt x="103032" y="1592830"/>
                  <a:pt x="106960" y="1608543"/>
                </a:cubicBezTo>
                <a:cubicBezTo>
                  <a:pt x="109712" y="1619549"/>
                  <a:pt x="109652" y="1631293"/>
                  <a:pt x="113635" y="1641915"/>
                </a:cubicBezTo>
                <a:cubicBezTo>
                  <a:pt x="116452" y="1649426"/>
                  <a:pt x="121655" y="1655943"/>
                  <a:pt x="126984" y="1661938"/>
                </a:cubicBezTo>
                <a:cubicBezTo>
                  <a:pt x="164897" y="1704591"/>
                  <a:pt x="151770" y="1696898"/>
                  <a:pt x="187054" y="1708660"/>
                </a:cubicBezTo>
                <a:cubicBezTo>
                  <a:pt x="234710" y="1692774"/>
                  <a:pt x="219295" y="1683604"/>
                  <a:pt x="240449" y="1715334"/>
                </a:cubicBezTo>
                <a:cubicBezTo>
                  <a:pt x="238224" y="1724233"/>
                  <a:pt x="235765" y="1733077"/>
                  <a:pt x="233775" y="1742032"/>
                </a:cubicBezTo>
                <a:cubicBezTo>
                  <a:pt x="231314" y="1753106"/>
                  <a:pt x="229851" y="1764398"/>
                  <a:pt x="227100" y="1775404"/>
                </a:cubicBezTo>
                <a:cubicBezTo>
                  <a:pt x="225394" y="1782229"/>
                  <a:pt x="222651" y="1788753"/>
                  <a:pt x="220426" y="1795427"/>
                </a:cubicBezTo>
                <a:cubicBezTo>
                  <a:pt x="222651" y="1804326"/>
                  <a:pt x="221370" y="1814962"/>
                  <a:pt x="227100" y="1822125"/>
                </a:cubicBezTo>
                <a:cubicBezTo>
                  <a:pt x="238342" y="1836178"/>
                  <a:pt x="255905" y="1825873"/>
                  <a:pt x="267147" y="1822125"/>
                </a:cubicBezTo>
                <a:cubicBezTo>
                  <a:pt x="276402" y="1809785"/>
                  <a:pt x="293247" y="1784702"/>
                  <a:pt x="307194" y="1775404"/>
                </a:cubicBezTo>
                <a:cubicBezTo>
                  <a:pt x="313048" y="1771502"/>
                  <a:pt x="320543" y="1770955"/>
                  <a:pt x="327217" y="1768730"/>
                </a:cubicBezTo>
                <a:cubicBezTo>
                  <a:pt x="336116" y="1759831"/>
                  <a:pt x="343847" y="1749583"/>
                  <a:pt x="353915" y="1742032"/>
                </a:cubicBezTo>
                <a:cubicBezTo>
                  <a:pt x="361875" y="1736062"/>
                  <a:pt x="372969" y="1735053"/>
                  <a:pt x="380613" y="1728683"/>
                </a:cubicBezTo>
                <a:cubicBezTo>
                  <a:pt x="386775" y="1723548"/>
                  <a:pt x="387872" y="1713880"/>
                  <a:pt x="393962" y="1708660"/>
                </a:cubicBezTo>
                <a:cubicBezTo>
                  <a:pt x="403812" y="1700217"/>
                  <a:pt x="416540" y="1695832"/>
                  <a:pt x="427334" y="1688636"/>
                </a:cubicBezTo>
                <a:cubicBezTo>
                  <a:pt x="436590" y="1682465"/>
                  <a:pt x="444423" y="1674218"/>
                  <a:pt x="454032" y="1668613"/>
                </a:cubicBezTo>
                <a:cubicBezTo>
                  <a:pt x="520329" y="1629939"/>
                  <a:pt x="488325" y="1652226"/>
                  <a:pt x="547474" y="1628566"/>
                </a:cubicBezTo>
                <a:cubicBezTo>
                  <a:pt x="558598" y="1624116"/>
                  <a:pt x="569586" y="1619311"/>
                  <a:pt x="580846" y="1615217"/>
                </a:cubicBezTo>
                <a:cubicBezTo>
                  <a:pt x="594070" y="1610408"/>
                  <a:pt x="609185" y="1609673"/>
                  <a:pt x="620893" y="1601868"/>
                </a:cubicBezTo>
                <a:cubicBezTo>
                  <a:pt x="627567" y="1597418"/>
                  <a:pt x="633586" y="1591777"/>
                  <a:pt x="640916" y="1588519"/>
                </a:cubicBezTo>
                <a:cubicBezTo>
                  <a:pt x="671006" y="1575146"/>
                  <a:pt x="675930" y="1578519"/>
                  <a:pt x="700987" y="1568496"/>
                </a:cubicBezTo>
                <a:cubicBezTo>
                  <a:pt x="712111" y="1564046"/>
                  <a:pt x="722993" y="1558936"/>
                  <a:pt x="734359" y="1555147"/>
                </a:cubicBezTo>
                <a:cubicBezTo>
                  <a:pt x="743061" y="1552246"/>
                  <a:pt x="752271" y="1551109"/>
                  <a:pt x="761057" y="1548473"/>
                </a:cubicBezTo>
                <a:cubicBezTo>
                  <a:pt x="774534" y="1544430"/>
                  <a:pt x="801103" y="1535124"/>
                  <a:pt x="801103" y="1535124"/>
                </a:cubicBezTo>
                <a:cubicBezTo>
                  <a:pt x="860007" y="1495855"/>
                  <a:pt x="765855" y="1556086"/>
                  <a:pt x="861173" y="1508426"/>
                </a:cubicBezTo>
                <a:cubicBezTo>
                  <a:pt x="875523" y="1501251"/>
                  <a:pt x="886000" y="1486801"/>
                  <a:pt x="901220" y="1481728"/>
                </a:cubicBezTo>
                <a:cubicBezTo>
                  <a:pt x="933550" y="1470952"/>
                  <a:pt x="915210" y="1478674"/>
                  <a:pt x="954616" y="1455030"/>
                </a:cubicBezTo>
                <a:cubicBezTo>
                  <a:pt x="961290" y="1446131"/>
                  <a:pt x="966093" y="1435454"/>
                  <a:pt x="974639" y="1428333"/>
                </a:cubicBezTo>
                <a:cubicBezTo>
                  <a:pt x="980044" y="1423829"/>
                  <a:pt x="989687" y="1426633"/>
                  <a:pt x="994662" y="1421658"/>
                </a:cubicBezTo>
                <a:cubicBezTo>
                  <a:pt x="1001697" y="1414622"/>
                  <a:pt x="1003074" y="1403599"/>
                  <a:pt x="1008011" y="1394960"/>
                </a:cubicBezTo>
                <a:cubicBezTo>
                  <a:pt x="1011991" y="1387995"/>
                  <a:pt x="1016910" y="1381611"/>
                  <a:pt x="1021360" y="1374937"/>
                </a:cubicBezTo>
                <a:cubicBezTo>
                  <a:pt x="1010267" y="1341656"/>
                  <a:pt x="1002106" y="1337372"/>
                  <a:pt x="1074756" y="1361588"/>
                </a:cubicBezTo>
                <a:cubicBezTo>
                  <a:pt x="1083711" y="1364573"/>
                  <a:pt x="1087528" y="1375568"/>
                  <a:pt x="1094779" y="1381611"/>
                </a:cubicBezTo>
                <a:cubicBezTo>
                  <a:pt x="1100942" y="1386746"/>
                  <a:pt x="1107628" y="1391372"/>
                  <a:pt x="1114803" y="1394960"/>
                </a:cubicBezTo>
                <a:cubicBezTo>
                  <a:pt x="1124383" y="1399750"/>
                  <a:pt x="1152963" y="1406169"/>
                  <a:pt x="1161524" y="1408309"/>
                </a:cubicBezTo>
                <a:cubicBezTo>
                  <a:pt x="1172311" y="1415500"/>
                  <a:pt x="1195984" y="1429393"/>
                  <a:pt x="1201570" y="1441681"/>
                </a:cubicBezTo>
                <a:cubicBezTo>
                  <a:pt x="1209162" y="1458383"/>
                  <a:pt x="1209117" y="1477672"/>
                  <a:pt x="1214919" y="1495077"/>
                </a:cubicBezTo>
                <a:cubicBezTo>
                  <a:pt x="1217144" y="1501751"/>
                  <a:pt x="1218448" y="1508807"/>
                  <a:pt x="1221594" y="1515100"/>
                </a:cubicBezTo>
                <a:cubicBezTo>
                  <a:pt x="1225182" y="1522275"/>
                  <a:pt x="1228780" y="1529988"/>
                  <a:pt x="1234943" y="1535124"/>
                </a:cubicBezTo>
                <a:cubicBezTo>
                  <a:pt x="1249901" y="1547589"/>
                  <a:pt x="1270375" y="1550656"/>
                  <a:pt x="1288338" y="1555147"/>
                </a:cubicBezTo>
                <a:cubicBezTo>
                  <a:pt x="1297237" y="1548473"/>
                  <a:pt x="1310061" y="1545074"/>
                  <a:pt x="1315036" y="1535124"/>
                </a:cubicBezTo>
                <a:cubicBezTo>
                  <a:pt x="1318182" y="1528831"/>
                  <a:pt x="1310295" y="1521865"/>
                  <a:pt x="1308362" y="1515100"/>
                </a:cubicBezTo>
                <a:cubicBezTo>
                  <a:pt x="1305842" y="1506280"/>
                  <a:pt x="1303912" y="1497302"/>
                  <a:pt x="1301687" y="1488403"/>
                </a:cubicBezTo>
                <a:cubicBezTo>
                  <a:pt x="1303912" y="1479504"/>
                  <a:pt x="1305141" y="1470294"/>
                  <a:pt x="1308362" y="1461705"/>
                </a:cubicBezTo>
                <a:cubicBezTo>
                  <a:pt x="1311856" y="1452389"/>
                  <a:pt x="1318565" y="1444446"/>
                  <a:pt x="1321711" y="1435007"/>
                </a:cubicBezTo>
                <a:cubicBezTo>
                  <a:pt x="1325298" y="1424245"/>
                  <a:pt x="1324798" y="1412397"/>
                  <a:pt x="1328385" y="1401635"/>
                </a:cubicBezTo>
                <a:cubicBezTo>
                  <a:pt x="1334031" y="1384698"/>
                  <a:pt x="1345318" y="1369562"/>
                  <a:pt x="1355083" y="1354914"/>
                </a:cubicBezTo>
                <a:cubicBezTo>
                  <a:pt x="1348409" y="1352689"/>
                  <a:pt x="1335060" y="1355274"/>
                  <a:pt x="1335060" y="1348239"/>
                </a:cubicBezTo>
                <a:cubicBezTo>
                  <a:pt x="1335060" y="1336715"/>
                  <a:pt x="1378927" y="1328930"/>
                  <a:pt x="1381781" y="1328216"/>
                </a:cubicBezTo>
                <a:cubicBezTo>
                  <a:pt x="1388455" y="1334890"/>
                  <a:pt x="1394553" y="1342196"/>
                  <a:pt x="1401804" y="1348239"/>
                </a:cubicBezTo>
                <a:cubicBezTo>
                  <a:pt x="1407966" y="1353374"/>
                  <a:pt x="1416155" y="1355916"/>
                  <a:pt x="1421827" y="1361588"/>
                </a:cubicBezTo>
                <a:cubicBezTo>
                  <a:pt x="1427499" y="1367260"/>
                  <a:pt x="1431589" y="1374436"/>
                  <a:pt x="1435176" y="1381611"/>
                </a:cubicBezTo>
                <a:cubicBezTo>
                  <a:pt x="1438323" y="1387904"/>
                  <a:pt x="1436357" y="1397240"/>
                  <a:pt x="1441851" y="1401635"/>
                </a:cubicBezTo>
                <a:cubicBezTo>
                  <a:pt x="1449014" y="1407365"/>
                  <a:pt x="1459650" y="1406084"/>
                  <a:pt x="1468549" y="1408309"/>
                </a:cubicBezTo>
                <a:cubicBezTo>
                  <a:pt x="1481125" y="1420886"/>
                  <a:pt x="1491867" y="1434246"/>
                  <a:pt x="1508595" y="1441681"/>
                </a:cubicBezTo>
                <a:cubicBezTo>
                  <a:pt x="1521453" y="1447396"/>
                  <a:pt x="1535293" y="1450580"/>
                  <a:pt x="1548642" y="1455030"/>
                </a:cubicBezTo>
                <a:lnTo>
                  <a:pt x="1568665" y="1461705"/>
                </a:lnTo>
                <a:lnTo>
                  <a:pt x="1588689" y="1468379"/>
                </a:lnTo>
                <a:lnTo>
                  <a:pt x="1608712" y="1475054"/>
                </a:lnTo>
                <a:cubicBezTo>
                  <a:pt x="1610937" y="1461705"/>
                  <a:pt x="1608215" y="1446483"/>
                  <a:pt x="1615387" y="1435007"/>
                </a:cubicBezTo>
                <a:cubicBezTo>
                  <a:pt x="1621851" y="1424664"/>
                  <a:pt x="1658650" y="1417517"/>
                  <a:pt x="1668782" y="1414984"/>
                </a:cubicBezTo>
                <a:cubicBezTo>
                  <a:pt x="1681907" y="1395296"/>
                  <a:pt x="1682883" y="1390996"/>
                  <a:pt x="1702154" y="1374937"/>
                </a:cubicBezTo>
                <a:cubicBezTo>
                  <a:pt x="1724200" y="1356566"/>
                  <a:pt x="1722764" y="1364559"/>
                  <a:pt x="1748876" y="1348239"/>
                </a:cubicBezTo>
                <a:cubicBezTo>
                  <a:pt x="1758309" y="1342343"/>
                  <a:pt x="1766521" y="1334682"/>
                  <a:pt x="1775573" y="1328216"/>
                </a:cubicBezTo>
                <a:cubicBezTo>
                  <a:pt x="1782101" y="1323553"/>
                  <a:pt x="1788922" y="1319317"/>
                  <a:pt x="1795597" y="1314867"/>
                </a:cubicBezTo>
                <a:cubicBezTo>
                  <a:pt x="1800047" y="1297068"/>
                  <a:pt x="1810091" y="1279782"/>
                  <a:pt x="1808946" y="1261471"/>
                </a:cubicBezTo>
                <a:cubicBezTo>
                  <a:pt x="1801832" y="1147658"/>
                  <a:pt x="1813549" y="1188516"/>
                  <a:pt x="1795597" y="1134657"/>
                </a:cubicBezTo>
                <a:cubicBezTo>
                  <a:pt x="1797822" y="1125758"/>
                  <a:pt x="1796541" y="1115122"/>
                  <a:pt x="1802271" y="1107959"/>
                </a:cubicBezTo>
                <a:cubicBezTo>
                  <a:pt x="1806666" y="1102465"/>
                  <a:pt x="1815828" y="1104056"/>
                  <a:pt x="1822295" y="1101284"/>
                </a:cubicBezTo>
                <a:cubicBezTo>
                  <a:pt x="1831440" y="1097365"/>
                  <a:pt x="1840353" y="1092871"/>
                  <a:pt x="1848992" y="1087935"/>
                </a:cubicBezTo>
                <a:cubicBezTo>
                  <a:pt x="1855957" y="1083955"/>
                  <a:pt x="1861643" y="1077747"/>
                  <a:pt x="1869016" y="1074587"/>
                </a:cubicBezTo>
                <a:cubicBezTo>
                  <a:pt x="1910100" y="1056980"/>
                  <a:pt x="1882375" y="1081254"/>
                  <a:pt x="1922411" y="1054563"/>
                </a:cubicBezTo>
                <a:cubicBezTo>
                  <a:pt x="1955706" y="1032366"/>
                  <a:pt x="1951452" y="1034362"/>
                  <a:pt x="1969133" y="1007842"/>
                </a:cubicBezTo>
                <a:cubicBezTo>
                  <a:pt x="1971358" y="996718"/>
                  <a:pt x="1975807" y="985814"/>
                  <a:pt x="1975807" y="974470"/>
                </a:cubicBezTo>
                <a:cubicBezTo>
                  <a:pt x="1975807" y="965297"/>
                  <a:pt x="1971653" y="956592"/>
                  <a:pt x="1969133" y="947772"/>
                </a:cubicBezTo>
                <a:cubicBezTo>
                  <a:pt x="1949982" y="880745"/>
                  <a:pt x="1976648" y="984514"/>
                  <a:pt x="1955784" y="901051"/>
                </a:cubicBezTo>
                <a:cubicBezTo>
                  <a:pt x="1960234" y="892152"/>
                  <a:pt x="1962763" y="881997"/>
                  <a:pt x="1969133" y="874353"/>
                </a:cubicBezTo>
                <a:cubicBezTo>
                  <a:pt x="1979086" y="862409"/>
                  <a:pt x="1995512" y="858886"/>
                  <a:pt x="2009179" y="854330"/>
                </a:cubicBezTo>
                <a:cubicBezTo>
                  <a:pt x="2013629" y="847655"/>
                  <a:pt x="2015725" y="838558"/>
                  <a:pt x="2022528" y="834306"/>
                </a:cubicBezTo>
                <a:cubicBezTo>
                  <a:pt x="2034460" y="826848"/>
                  <a:pt x="2049989" y="827250"/>
                  <a:pt x="2062575" y="820957"/>
                </a:cubicBezTo>
                <a:cubicBezTo>
                  <a:pt x="2083724" y="810383"/>
                  <a:pt x="2098641" y="804914"/>
                  <a:pt x="2115970" y="787585"/>
                </a:cubicBezTo>
                <a:cubicBezTo>
                  <a:pt x="2128154" y="775401"/>
                  <a:pt x="2156004" y="714217"/>
                  <a:pt x="2156017" y="714166"/>
                </a:cubicBezTo>
                <a:cubicBezTo>
                  <a:pt x="2162608" y="687800"/>
                  <a:pt x="2166134" y="657286"/>
                  <a:pt x="2182715" y="634073"/>
                </a:cubicBezTo>
                <a:cubicBezTo>
                  <a:pt x="2192237" y="620742"/>
                  <a:pt x="2208629" y="608776"/>
                  <a:pt x="2222762" y="600700"/>
                </a:cubicBezTo>
                <a:cubicBezTo>
                  <a:pt x="2231401" y="595764"/>
                  <a:pt x="2240561" y="591801"/>
                  <a:pt x="2249460" y="587351"/>
                </a:cubicBezTo>
                <a:cubicBezTo>
                  <a:pt x="2258359" y="591801"/>
                  <a:pt x="2271038" y="592168"/>
                  <a:pt x="2276157" y="600700"/>
                </a:cubicBezTo>
                <a:cubicBezTo>
                  <a:pt x="2285596" y="616432"/>
                  <a:pt x="2283704" y="636691"/>
                  <a:pt x="2289506" y="654096"/>
                </a:cubicBezTo>
                <a:cubicBezTo>
                  <a:pt x="2294935" y="670381"/>
                  <a:pt x="2296592" y="681205"/>
                  <a:pt x="2309530" y="694143"/>
                </a:cubicBezTo>
                <a:cubicBezTo>
                  <a:pt x="2315202" y="699815"/>
                  <a:pt x="2322879" y="703042"/>
                  <a:pt x="2329553" y="707492"/>
                </a:cubicBezTo>
                <a:cubicBezTo>
                  <a:pt x="2336227" y="700817"/>
                  <a:pt x="2345355" y="679025"/>
                  <a:pt x="2349576" y="687468"/>
                </a:cubicBezTo>
                <a:cubicBezTo>
                  <a:pt x="2356612" y="701539"/>
                  <a:pt x="2342902" y="718457"/>
                  <a:pt x="2342902" y="734189"/>
                </a:cubicBezTo>
                <a:cubicBezTo>
                  <a:pt x="2342902" y="743362"/>
                  <a:pt x="2346940" y="752101"/>
                  <a:pt x="2349576" y="760887"/>
                </a:cubicBezTo>
                <a:cubicBezTo>
                  <a:pt x="2363476" y="807220"/>
                  <a:pt x="2352349" y="793884"/>
                  <a:pt x="2382949" y="814283"/>
                </a:cubicBezTo>
                <a:cubicBezTo>
                  <a:pt x="2400747" y="812058"/>
                  <a:pt x="2420015" y="815030"/>
                  <a:pt x="2436344" y="807608"/>
                </a:cubicBezTo>
                <a:cubicBezTo>
                  <a:pt x="2445987" y="803225"/>
                  <a:pt x="2461155" y="769449"/>
                  <a:pt x="2469716" y="760887"/>
                </a:cubicBezTo>
                <a:cubicBezTo>
                  <a:pt x="2479149" y="751454"/>
                  <a:pt x="2505970" y="739423"/>
                  <a:pt x="2516438" y="734189"/>
                </a:cubicBezTo>
                <a:cubicBezTo>
                  <a:pt x="2527562" y="736414"/>
                  <a:pt x="2541095" y="733601"/>
                  <a:pt x="2549810" y="740864"/>
                </a:cubicBezTo>
                <a:cubicBezTo>
                  <a:pt x="2556857" y="746737"/>
                  <a:pt x="2553964" y="758742"/>
                  <a:pt x="2556484" y="767562"/>
                </a:cubicBezTo>
                <a:cubicBezTo>
                  <a:pt x="2564211" y="794606"/>
                  <a:pt x="2560778" y="785204"/>
                  <a:pt x="2583182" y="807608"/>
                </a:cubicBezTo>
                <a:cubicBezTo>
                  <a:pt x="2599054" y="855222"/>
                  <a:pt x="2576548" y="797656"/>
                  <a:pt x="2609880" y="847655"/>
                </a:cubicBezTo>
                <a:cubicBezTo>
                  <a:pt x="2613782" y="853509"/>
                  <a:pt x="2611579" y="862703"/>
                  <a:pt x="2616554" y="867678"/>
                </a:cubicBezTo>
                <a:cubicBezTo>
                  <a:pt x="2627898" y="879022"/>
                  <a:pt x="2656601" y="894376"/>
                  <a:pt x="2656601" y="894376"/>
                </a:cubicBezTo>
                <a:cubicBezTo>
                  <a:pt x="2667725" y="892151"/>
                  <a:pt x="2680123" y="893330"/>
                  <a:pt x="2689973" y="887702"/>
                </a:cubicBezTo>
                <a:cubicBezTo>
                  <a:pt x="2711954" y="875141"/>
                  <a:pt x="2698440" y="851641"/>
                  <a:pt x="2709997" y="834306"/>
                </a:cubicBezTo>
                <a:cubicBezTo>
                  <a:pt x="2713900" y="828452"/>
                  <a:pt x="2723346" y="829857"/>
                  <a:pt x="2730020" y="827632"/>
                </a:cubicBezTo>
                <a:cubicBezTo>
                  <a:pt x="2743369" y="818733"/>
                  <a:pt x="2758723" y="812278"/>
                  <a:pt x="2770067" y="800934"/>
                </a:cubicBezTo>
                <a:cubicBezTo>
                  <a:pt x="2795065" y="775936"/>
                  <a:pt x="2781135" y="783896"/>
                  <a:pt x="2810114" y="774236"/>
                </a:cubicBezTo>
                <a:cubicBezTo>
                  <a:pt x="2812339" y="767562"/>
                  <a:pt x="2816788" y="761248"/>
                  <a:pt x="2816788" y="754213"/>
                </a:cubicBezTo>
                <a:cubicBezTo>
                  <a:pt x="2816788" y="745040"/>
                  <a:pt x="2811913" y="736510"/>
                  <a:pt x="2810114" y="727515"/>
                </a:cubicBezTo>
                <a:cubicBezTo>
                  <a:pt x="2807460" y="714245"/>
                  <a:pt x="2805664" y="700817"/>
                  <a:pt x="2803439" y="687468"/>
                </a:cubicBezTo>
                <a:cubicBezTo>
                  <a:pt x="2815084" y="640890"/>
                  <a:pt x="2815338" y="652066"/>
                  <a:pt x="2803439" y="580677"/>
                </a:cubicBezTo>
                <a:cubicBezTo>
                  <a:pt x="2801126" y="566797"/>
                  <a:pt x="2793503" y="554281"/>
                  <a:pt x="2790090" y="540630"/>
                </a:cubicBezTo>
                <a:cubicBezTo>
                  <a:pt x="2787865" y="531731"/>
                  <a:pt x="2788504" y="521565"/>
                  <a:pt x="2783416" y="513933"/>
                </a:cubicBezTo>
                <a:cubicBezTo>
                  <a:pt x="2778966" y="507258"/>
                  <a:pt x="2770067" y="505034"/>
                  <a:pt x="2763392" y="500584"/>
                </a:cubicBezTo>
                <a:cubicBezTo>
                  <a:pt x="2761167" y="493909"/>
                  <a:pt x="2758651" y="487325"/>
                  <a:pt x="2756718" y="480560"/>
                </a:cubicBezTo>
                <a:cubicBezTo>
                  <a:pt x="2754198" y="471740"/>
                  <a:pt x="2753264" y="462451"/>
                  <a:pt x="2750043" y="453862"/>
                </a:cubicBezTo>
                <a:cubicBezTo>
                  <a:pt x="2746550" y="444546"/>
                  <a:pt x="2744338" y="433534"/>
                  <a:pt x="2736695" y="427165"/>
                </a:cubicBezTo>
                <a:cubicBezTo>
                  <a:pt x="2729648" y="421292"/>
                  <a:pt x="2718896" y="422715"/>
                  <a:pt x="2709997" y="420490"/>
                </a:cubicBezTo>
                <a:cubicBezTo>
                  <a:pt x="2652605" y="382229"/>
                  <a:pt x="2725222" y="428103"/>
                  <a:pt x="2669950" y="400467"/>
                </a:cubicBezTo>
                <a:cubicBezTo>
                  <a:pt x="2618191" y="374587"/>
                  <a:pt x="2680238" y="397222"/>
                  <a:pt x="2629903" y="380443"/>
                </a:cubicBezTo>
                <a:cubicBezTo>
                  <a:pt x="2623229" y="382668"/>
                  <a:pt x="2616820" y="388275"/>
                  <a:pt x="2609880" y="387118"/>
                </a:cubicBezTo>
                <a:cubicBezTo>
                  <a:pt x="2601968" y="385799"/>
                  <a:pt x="2596822" y="377749"/>
                  <a:pt x="2589857" y="373769"/>
                </a:cubicBezTo>
                <a:cubicBezTo>
                  <a:pt x="2562710" y="358257"/>
                  <a:pt x="2565661" y="361045"/>
                  <a:pt x="2536461" y="353746"/>
                </a:cubicBezTo>
                <a:cubicBezTo>
                  <a:pt x="2490641" y="358328"/>
                  <a:pt x="2472728" y="345889"/>
                  <a:pt x="2449693" y="380443"/>
                </a:cubicBezTo>
                <a:cubicBezTo>
                  <a:pt x="2445790" y="386297"/>
                  <a:pt x="2445244" y="393792"/>
                  <a:pt x="2443019" y="400467"/>
                </a:cubicBezTo>
                <a:cubicBezTo>
                  <a:pt x="2429670" y="396017"/>
                  <a:pt x="2410777" y="398826"/>
                  <a:pt x="2402972" y="387118"/>
                </a:cubicBezTo>
                <a:lnTo>
                  <a:pt x="2376274" y="347071"/>
                </a:lnTo>
                <a:cubicBezTo>
                  <a:pt x="2387398" y="313700"/>
                  <a:pt x="2396297" y="313698"/>
                  <a:pt x="2382949" y="287001"/>
                </a:cubicBezTo>
                <a:cubicBezTo>
                  <a:pt x="2379362" y="279826"/>
                  <a:pt x="2374050" y="273652"/>
                  <a:pt x="2369600" y="266978"/>
                </a:cubicBezTo>
                <a:cubicBezTo>
                  <a:pt x="2367375" y="253629"/>
                  <a:pt x="2367951" y="239496"/>
                  <a:pt x="2362925" y="226931"/>
                </a:cubicBezTo>
                <a:cubicBezTo>
                  <a:pt x="2358794" y="216603"/>
                  <a:pt x="2350141" y="208679"/>
                  <a:pt x="2342902" y="200233"/>
                </a:cubicBezTo>
                <a:cubicBezTo>
                  <a:pt x="2329649" y="184771"/>
                  <a:pt x="2320158" y="176748"/>
                  <a:pt x="2302855" y="166861"/>
                </a:cubicBezTo>
                <a:cubicBezTo>
                  <a:pt x="2294216" y="161925"/>
                  <a:pt x="2284253" y="159295"/>
                  <a:pt x="2276157" y="153512"/>
                </a:cubicBezTo>
                <a:cubicBezTo>
                  <a:pt x="2268476" y="148026"/>
                  <a:pt x="2264097" y="138557"/>
                  <a:pt x="2256134" y="133489"/>
                </a:cubicBezTo>
                <a:cubicBezTo>
                  <a:pt x="2239346" y="122805"/>
                  <a:pt x="2202738" y="106791"/>
                  <a:pt x="2202738" y="106791"/>
                </a:cubicBezTo>
                <a:cubicBezTo>
                  <a:pt x="2198288" y="100117"/>
                  <a:pt x="2192549" y="94141"/>
                  <a:pt x="2189389" y="86768"/>
                </a:cubicBezTo>
                <a:cubicBezTo>
                  <a:pt x="2185776" y="78336"/>
                  <a:pt x="2187975" y="67585"/>
                  <a:pt x="2182715" y="60070"/>
                </a:cubicBezTo>
                <a:cubicBezTo>
                  <a:pt x="2171889" y="44604"/>
                  <a:pt x="2142668" y="20023"/>
                  <a:pt x="2142668" y="20023"/>
                </a:cubicBezTo>
                <a:cubicBezTo>
                  <a:pt x="2134869" y="31721"/>
                  <a:pt x="2128638" y="49945"/>
                  <a:pt x="2109296" y="46721"/>
                </a:cubicBezTo>
                <a:cubicBezTo>
                  <a:pt x="2101384" y="45402"/>
                  <a:pt x="2095947" y="37822"/>
                  <a:pt x="2089273" y="33372"/>
                </a:cubicBezTo>
                <a:cubicBezTo>
                  <a:pt x="2084823" y="26698"/>
                  <a:pt x="2082188" y="18360"/>
                  <a:pt x="2075924" y="13349"/>
                </a:cubicBezTo>
                <a:cubicBezTo>
                  <a:pt x="2071570" y="9866"/>
                  <a:pt x="2030950" y="437"/>
                  <a:pt x="2029203" y="0"/>
                </a:cubicBezTo>
                <a:cubicBezTo>
                  <a:pt x="2013629" y="4450"/>
                  <a:pt x="1996968" y="6105"/>
                  <a:pt x="1982481" y="13349"/>
                </a:cubicBezTo>
                <a:cubicBezTo>
                  <a:pt x="1974039" y="17570"/>
                  <a:pt x="1970312" y="28136"/>
                  <a:pt x="1962458" y="33372"/>
                </a:cubicBezTo>
                <a:cubicBezTo>
                  <a:pt x="1956604" y="37274"/>
                  <a:pt x="1949109" y="37821"/>
                  <a:pt x="1942435" y="40046"/>
                </a:cubicBezTo>
                <a:cubicBezTo>
                  <a:pt x="1938627" y="51468"/>
                  <a:pt x="1933501" y="72699"/>
                  <a:pt x="1922411" y="80093"/>
                </a:cubicBezTo>
                <a:cubicBezTo>
                  <a:pt x="1915770" y="84520"/>
                  <a:pt x="1855803" y="93419"/>
                  <a:pt x="1855667" y="93442"/>
                </a:cubicBezTo>
                <a:cubicBezTo>
                  <a:pt x="1815087" y="120495"/>
                  <a:pt x="1858204" y="94993"/>
                  <a:pt x="1808946" y="113465"/>
                </a:cubicBezTo>
                <a:cubicBezTo>
                  <a:pt x="1799630" y="116959"/>
                  <a:pt x="1791393" y="122895"/>
                  <a:pt x="1782248" y="126814"/>
                </a:cubicBezTo>
                <a:cubicBezTo>
                  <a:pt x="1749342" y="140917"/>
                  <a:pt x="1721513" y="136881"/>
                  <a:pt x="1682131" y="140163"/>
                </a:cubicBezTo>
                <a:cubicBezTo>
                  <a:pt x="1581480" y="160295"/>
                  <a:pt x="1706894" y="134660"/>
                  <a:pt x="1622061" y="153512"/>
                </a:cubicBezTo>
                <a:cubicBezTo>
                  <a:pt x="1610987" y="155973"/>
                  <a:pt x="1599813" y="157962"/>
                  <a:pt x="1588689" y="160187"/>
                </a:cubicBezTo>
                <a:cubicBezTo>
                  <a:pt x="1579790" y="166861"/>
                  <a:pt x="1571424" y="174314"/>
                  <a:pt x="1561991" y="180210"/>
                </a:cubicBezTo>
                <a:cubicBezTo>
                  <a:pt x="1543138" y="191993"/>
                  <a:pt x="1534736" y="193745"/>
                  <a:pt x="1515270" y="200233"/>
                </a:cubicBezTo>
                <a:cubicBezTo>
                  <a:pt x="1501921" y="209132"/>
                  <a:pt x="1486567" y="215587"/>
                  <a:pt x="1475223" y="226931"/>
                </a:cubicBezTo>
                <a:cubicBezTo>
                  <a:pt x="1461874" y="240280"/>
                  <a:pt x="1452061" y="258535"/>
                  <a:pt x="1435176" y="266978"/>
                </a:cubicBezTo>
                <a:cubicBezTo>
                  <a:pt x="1401304" y="283915"/>
                  <a:pt x="1416758" y="274808"/>
                  <a:pt x="1388455" y="293676"/>
                </a:cubicBezTo>
                <a:cubicBezTo>
                  <a:pt x="1386230" y="300350"/>
                  <a:pt x="1386176" y="308205"/>
                  <a:pt x="1381781" y="313699"/>
                </a:cubicBezTo>
                <a:cubicBezTo>
                  <a:pt x="1362535" y="337756"/>
                  <a:pt x="1342501" y="324297"/>
                  <a:pt x="1315036" y="320373"/>
                </a:cubicBezTo>
                <a:cubicBezTo>
                  <a:pt x="1312811" y="311474"/>
                  <a:pt x="1317410" y="295184"/>
                  <a:pt x="1308362" y="293676"/>
                </a:cubicBezTo>
                <a:cubicBezTo>
                  <a:pt x="1295566" y="291543"/>
                  <a:pt x="1286329" y="307399"/>
                  <a:pt x="1274989" y="313699"/>
                </a:cubicBezTo>
                <a:cubicBezTo>
                  <a:pt x="1266292" y="318531"/>
                  <a:pt x="1257191" y="322598"/>
                  <a:pt x="1248292" y="327048"/>
                </a:cubicBezTo>
                <a:cubicBezTo>
                  <a:pt x="1243842" y="333722"/>
                  <a:pt x="1236262" y="339159"/>
                  <a:pt x="1234943" y="347071"/>
                </a:cubicBezTo>
                <a:cubicBezTo>
                  <a:pt x="1230089" y="376195"/>
                  <a:pt x="1257594" y="357995"/>
                  <a:pt x="1234943" y="387118"/>
                </a:cubicBezTo>
                <a:cubicBezTo>
                  <a:pt x="1223353" y="402020"/>
                  <a:pt x="1203339" y="410280"/>
                  <a:pt x="1194896" y="427165"/>
                </a:cubicBezTo>
                <a:cubicBezTo>
                  <a:pt x="1190446" y="436064"/>
                  <a:pt x="1187330" y="445766"/>
                  <a:pt x="1181547" y="453862"/>
                </a:cubicBezTo>
                <a:cubicBezTo>
                  <a:pt x="1176061" y="461543"/>
                  <a:pt x="1169775" y="469302"/>
                  <a:pt x="1161524" y="473886"/>
                </a:cubicBezTo>
                <a:cubicBezTo>
                  <a:pt x="1149224" y="480720"/>
                  <a:pt x="1134826" y="482785"/>
                  <a:pt x="1121477" y="487235"/>
                </a:cubicBezTo>
                <a:cubicBezTo>
                  <a:pt x="1114803" y="489460"/>
                  <a:pt x="1108279" y="492203"/>
                  <a:pt x="1101454" y="493909"/>
                </a:cubicBezTo>
                <a:cubicBezTo>
                  <a:pt x="1083655" y="498359"/>
                  <a:pt x="1065463" y="501456"/>
                  <a:pt x="1048058" y="507258"/>
                </a:cubicBezTo>
                <a:cubicBezTo>
                  <a:pt x="1041384" y="509483"/>
                  <a:pt x="1034328" y="510787"/>
                  <a:pt x="1028035" y="513933"/>
                </a:cubicBezTo>
                <a:cubicBezTo>
                  <a:pt x="1020860" y="517520"/>
                  <a:pt x="1014686" y="522832"/>
                  <a:pt x="1008011" y="527281"/>
                </a:cubicBezTo>
                <a:cubicBezTo>
                  <a:pt x="1003561" y="533956"/>
                  <a:pt x="1000926" y="542294"/>
                  <a:pt x="994662" y="547305"/>
                </a:cubicBezTo>
                <a:cubicBezTo>
                  <a:pt x="989168" y="551700"/>
                  <a:pt x="981106" y="551208"/>
                  <a:pt x="974639" y="553979"/>
                </a:cubicBezTo>
                <a:cubicBezTo>
                  <a:pt x="965494" y="557898"/>
                  <a:pt x="957380" y="564182"/>
                  <a:pt x="947941" y="567328"/>
                </a:cubicBezTo>
                <a:cubicBezTo>
                  <a:pt x="937179" y="570916"/>
                  <a:pt x="925575" y="571252"/>
                  <a:pt x="914569" y="574003"/>
                </a:cubicBezTo>
                <a:cubicBezTo>
                  <a:pt x="907744" y="575709"/>
                  <a:pt x="901371" y="578971"/>
                  <a:pt x="894546" y="580677"/>
                </a:cubicBezTo>
                <a:cubicBezTo>
                  <a:pt x="883540" y="583428"/>
                  <a:pt x="872297" y="585126"/>
                  <a:pt x="861173" y="587351"/>
                </a:cubicBezTo>
                <a:cubicBezTo>
                  <a:pt x="843147" y="596365"/>
                  <a:pt x="825275" y="601783"/>
                  <a:pt x="814452" y="620724"/>
                </a:cubicBezTo>
                <a:cubicBezTo>
                  <a:pt x="809901" y="628689"/>
                  <a:pt x="811391" y="638990"/>
                  <a:pt x="807778" y="647422"/>
                </a:cubicBezTo>
                <a:cubicBezTo>
                  <a:pt x="804618" y="654795"/>
                  <a:pt x="798409" y="660480"/>
                  <a:pt x="794429" y="667445"/>
                </a:cubicBezTo>
                <a:cubicBezTo>
                  <a:pt x="789492" y="676084"/>
                  <a:pt x="785530" y="685244"/>
                  <a:pt x="781080" y="694143"/>
                </a:cubicBezTo>
                <a:cubicBezTo>
                  <a:pt x="777356" y="709042"/>
                  <a:pt x="772692" y="735903"/>
                  <a:pt x="761057" y="747538"/>
                </a:cubicBezTo>
                <a:cubicBezTo>
                  <a:pt x="754021" y="754573"/>
                  <a:pt x="743258" y="756437"/>
                  <a:pt x="734359" y="760887"/>
                </a:cubicBezTo>
                <a:cubicBezTo>
                  <a:pt x="716347" y="754884"/>
                  <a:pt x="707192" y="747851"/>
                  <a:pt x="687638" y="760887"/>
                </a:cubicBezTo>
                <a:cubicBezTo>
                  <a:pt x="680963" y="765337"/>
                  <a:pt x="678739" y="774236"/>
                  <a:pt x="674289" y="780911"/>
                </a:cubicBezTo>
                <a:cubicBezTo>
                  <a:pt x="672064" y="789810"/>
                  <a:pt x="672165" y="799644"/>
                  <a:pt x="667614" y="807608"/>
                </a:cubicBezTo>
                <a:cubicBezTo>
                  <a:pt x="653975" y="831476"/>
                  <a:pt x="612911" y="844972"/>
                  <a:pt x="594195" y="854330"/>
                </a:cubicBezTo>
                <a:cubicBezTo>
                  <a:pt x="585296" y="858780"/>
                  <a:pt x="577149" y="865265"/>
                  <a:pt x="567497" y="867678"/>
                </a:cubicBezTo>
                <a:cubicBezTo>
                  <a:pt x="502390" y="883957"/>
                  <a:pt x="583687" y="864080"/>
                  <a:pt x="507427" y="881027"/>
                </a:cubicBezTo>
                <a:cubicBezTo>
                  <a:pt x="498472" y="883017"/>
                  <a:pt x="489685" y="885712"/>
                  <a:pt x="480730" y="887702"/>
                </a:cubicBezTo>
                <a:cubicBezTo>
                  <a:pt x="469656" y="890163"/>
                  <a:pt x="458431" y="891915"/>
                  <a:pt x="447357" y="894376"/>
                </a:cubicBezTo>
                <a:cubicBezTo>
                  <a:pt x="438402" y="896366"/>
                  <a:pt x="429615" y="899061"/>
                  <a:pt x="420660" y="901051"/>
                </a:cubicBezTo>
                <a:cubicBezTo>
                  <a:pt x="344388" y="918001"/>
                  <a:pt x="425708" y="898119"/>
                  <a:pt x="360589" y="914400"/>
                </a:cubicBezTo>
                <a:cubicBezTo>
                  <a:pt x="333891" y="912175"/>
                  <a:pt x="307079" y="911048"/>
                  <a:pt x="280496" y="907725"/>
                </a:cubicBezTo>
                <a:cubicBezTo>
                  <a:pt x="271394" y="906587"/>
                  <a:pt x="262971" y="901051"/>
                  <a:pt x="253798" y="901051"/>
                </a:cubicBezTo>
                <a:cubicBezTo>
                  <a:pt x="248696" y="901051"/>
                  <a:pt x="214004" y="911251"/>
                  <a:pt x="207077" y="914400"/>
                </a:cubicBezTo>
                <a:cubicBezTo>
                  <a:pt x="188961" y="922634"/>
                  <a:pt x="171480" y="932198"/>
                  <a:pt x="153681" y="941097"/>
                </a:cubicBezTo>
                <a:lnTo>
                  <a:pt x="126984" y="954446"/>
                </a:lnTo>
                <a:cubicBezTo>
                  <a:pt x="108116" y="982749"/>
                  <a:pt x="135883" y="953334"/>
                  <a:pt x="126984" y="974470"/>
                </a:cubicBezTo>
                <a:close/>
              </a:path>
            </a:pathLst>
          </a:custGeom>
          <a:solidFill>
            <a:srgbClr val="990000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  </a:t>
            </a:r>
            <a:r>
              <a:rPr lang="ko-KR" altLang="en-US" sz="2400" b="1" dirty="0" err="1">
                <a:highlight>
                  <a:srgbClr val="000000"/>
                </a:highlight>
              </a:rPr>
              <a:t>자금동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3000881" y="1523988"/>
            <a:ext cx="2762209" cy="715962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FF0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2194BFC-FEF3-5294-00AC-0DB6C294B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96132"/>
            <a:ext cx="3621999" cy="257679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81581A-6F16-6F49-0330-CFE30535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0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D818F7-EC90-2C55-130C-86DDE146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5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561561"/>
            <a:ext cx="305749" cy="14347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녹양동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22,684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22,193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21,603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20,838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20,469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473761"/>
              </p:ext>
            </p:extLst>
          </p:nvPr>
        </p:nvGraphicFramePr>
        <p:xfrm>
          <a:off x="9141163" y="11139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69694"/>
            <a:ext cx="3528323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EF49332-5439-F5F6-56C2-F737E641550D}"/>
              </a:ext>
            </a:extLst>
          </p:cNvPr>
          <p:cNvSpPr/>
          <p:nvPr/>
        </p:nvSpPr>
        <p:spPr>
          <a:xfrm>
            <a:off x="404071" y="2252003"/>
            <a:ext cx="1466293" cy="935928"/>
          </a:xfrm>
          <a:custGeom>
            <a:avLst/>
            <a:gdLst>
              <a:gd name="connsiteX0" fmla="*/ 3253 w 1466293"/>
              <a:gd name="connsiteY0" fmla="*/ 316630 h 935928"/>
              <a:gd name="connsiteX1" fmla="*/ 61442 w 1466293"/>
              <a:gd name="connsiteY1" fmla="*/ 358193 h 935928"/>
              <a:gd name="connsiteX2" fmla="*/ 86380 w 1466293"/>
              <a:gd name="connsiteY2" fmla="*/ 362350 h 935928"/>
              <a:gd name="connsiteX3" fmla="*/ 123787 w 1466293"/>
              <a:gd name="connsiteY3" fmla="*/ 370662 h 935928"/>
              <a:gd name="connsiteX4" fmla="*/ 132100 w 1466293"/>
              <a:gd name="connsiteY4" fmla="*/ 383132 h 935928"/>
              <a:gd name="connsiteX5" fmla="*/ 140413 w 1466293"/>
              <a:gd name="connsiteY5" fmla="*/ 412226 h 935928"/>
              <a:gd name="connsiteX6" fmla="*/ 157038 w 1466293"/>
              <a:gd name="connsiteY6" fmla="*/ 449633 h 935928"/>
              <a:gd name="connsiteX7" fmla="*/ 161194 w 1466293"/>
              <a:gd name="connsiteY7" fmla="*/ 462102 h 935928"/>
              <a:gd name="connsiteX8" fmla="*/ 165351 w 1466293"/>
              <a:gd name="connsiteY8" fmla="*/ 478728 h 935928"/>
              <a:gd name="connsiteX9" fmla="*/ 177820 w 1466293"/>
              <a:gd name="connsiteY9" fmla="*/ 499510 h 935928"/>
              <a:gd name="connsiteX10" fmla="*/ 181976 w 1466293"/>
              <a:gd name="connsiteY10" fmla="*/ 511979 h 935928"/>
              <a:gd name="connsiteX11" fmla="*/ 190289 w 1466293"/>
              <a:gd name="connsiteY11" fmla="*/ 524448 h 935928"/>
              <a:gd name="connsiteX12" fmla="*/ 202758 w 1466293"/>
              <a:gd name="connsiteY12" fmla="*/ 545230 h 935928"/>
              <a:gd name="connsiteX13" fmla="*/ 211071 w 1466293"/>
              <a:gd name="connsiteY13" fmla="*/ 557699 h 935928"/>
              <a:gd name="connsiteX14" fmla="*/ 231853 w 1466293"/>
              <a:gd name="connsiteY14" fmla="*/ 599262 h 935928"/>
              <a:gd name="connsiteX15" fmla="*/ 248478 w 1466293"/>
              <a:gd name="connsiteY15" fmla="*/ 632513 h 935928"/>
              <a:gd name="connsiteX16" fmla="*/ 260947 w 1466293"/>
              <a:gd name="connsiteY16" fmla="*/ 653295 h 935928"/>
              <a:gd name="connsiteX17" fmla="*/ 273416 w 1466293"/>
              <a:gd name="connsiteY17" fmla="*/ 665764 h 935928"/>
              <a:gd name="connsiteX18" fmla="*/ 290042 w 1466293"/>
              <a:gd name="connsiteY18" fmla="*/ 690702 h 935928"/>
              <a:gd name="connsiteX19" fmla="*/ 319136 w 1466293"/>
              <a:gd name="connsiteY19" fmla="*/ 699015 h 935928"/>
              <a:gd name="connsiteX20" fmla="*/ 369013 w 1466293"/>
              <a:gd name="connsiteY20" fmla="*/ 703172 h 935928"/>
              <a:gd name="connsiteX21" fmla="*/ 402264 w 1466293"/>
              <a:gd name="connsiteY21" fmla="*/ 690702 h 935928"/>
              <a:gd name="connsiteX22" fmla="*/ 406420 w 1466293"/>
              <a:gd name="connsiteY22" fmla="*/ 678233 h 935928"/>
              <a:gd name="connsiteX23" fmla="*/ 423045 w 1466293"/>
              <a:gd name="connsiteY23" fmla="*/ 674077 h 935928"/>
              <a:gd name="connsiteX24" fmla="*/ 435514 w 1466293"/>
              <a:gd name="connsiteY24" fmla="*/ 669921 h 935928"/>
              <a:gd name="connsiteX25" fmla="*/ 452140 w 1466293"/>
              <a:gd name="connsiteY25" fmla="*/ 661608 h 935928"/>
              <a:gd name="connsiteX26" fmla="*/ 485391 w 1466293"/>
              <a:gd name="connsiteY26" fmla="*/ 653295 h 935928"/>
              <a:gd name="connsiteX27" fmla="*/ 502016 w 1466293"/>
              <a:gd name="connsiteY27" fmla="*/ 657452 h 935928"/>
              <a:gd name="connsiteX28" fmla="*/ 547736 w 1466293"/>
              <a:gd name="connsiteY28" fmla="*/ 661608 h 935928"/>
              <a:gd name="connsiteX29" fmla="*/ 560205 w 1466293"/>
              <a:gd name="connsiteY29" fmla="*/ 669921 h 935928"/>
              <a:gd name="connsiteX30" fmla="*/ 564362 w 1466293"/>
              <a:gd name="connsiteY30" fmla="*/ 682390 h 935928"/>
              <a:gd name="connsiteX31" fmla="*/ 610082 w 1466293"/>
              <a:gd name="connsiteY31" fmla="*/ 711484 h 935928"/>
              <a:gd name="connsiteX32" fmla="*/ 655802 w 1466293"/>
              <a:gd name="connsiteY32" fmla="*/ 703172 h 935928"/>
              <a:gd name="connsiteX33" fmla="*/ 676584 w 1466293"/>
              <a:gd name="connsiteY33" fmla="*/ 699015 h 935928"/>
              <a:gd name="connsiteX34" fmla="*/ 734773 w 1466293"/>
              <a:gd name="connsiteY34" fmla="*/ 682390 h 935928"/>
              <a:gd name="connsiteX35" fmla="*/ 772180 w 1466293"/>
              <a:gd name="connsiteY35" fmla="*/ 674077 h 935928"/>
              <a:gd name="connsiteX36" fmla="*/ 809587 w 1466293"/>
              <a:gd name="connsiteY36" fmla="*/ 711484 h 935928"/>
              <a:gd name="connsiteX37" fmla="*/ 842838 w 1466293"/>
              <a:gd name="connsiteY37" fmla="*/ 740579 h 935928"/>
              <a:gd name="connsiteX38" fmla="*/ 855307 w 1466293"/>
              <a:gd name="connsiteY38" fmla="*/ 753048 h 935928"/>
              <a:gd name="connsiteX39" fmla="*/ 876089 w 1466293"/>
              <a:gd name="connsiteY39" fmla="*/ 757204 h 935928"/>
              <a:gd name="connsiteX40" fmla="*/ 934278 w 1466293"/>
              <a:gd name="connsiteY40" fmla="*/ 765517 h 935928"/>
              <a:gd name="connsiteX41" fmla="*/ 967529 w 1466293"/>
              <a:gd name="connsiteY41" fmla="*/ 744735 h 935928"/>
              <a:gd name="connsiteX42" fmla="*/ 984154 w 1466293"/>
              <a:gd name="connsiteY42" fmla="*/ 711484 h 935928"/>
              <a:gd name="connsiteX43" fmla="*/ 992467 w 1466293"/>
              <a:gd name="connsiteY43" fmla="*/ 699015 h 935928"/>
              <a:gd name="connsiteX44" fmla="*/ 1009093 w 1466293"/>
              <a:gd name="connsiteY44" fmla="*/ 669921 h 935928"/>
              <a:gd name="connsiteX45" fmla="*/ 1025718 w 1466293"/>
              <a:gd name="connsiteY45" fmla="*/ 661608 h 935928"/>
              <a:gd name="connsiteX46" fmla="*/ 1063125 w 1466293"/>
              <a:gd name="connsiteY46" fmla="*/ 649139 h 935928"/>
              <a:gd name="connsiteX47" fmla="*/ 1046500 w 1466293"/>
              <a:gd name="connsiteY47" fmla="*/ 607575 h 935928"/>
              <a:gd name="connsiteX48" fmla="*/ 1054813 w 1466293"/>
              <a:gd name="connsiteY48" fmla="*/ 582637 h 935928"/>
              <a:gd name="connsiteX49" fmla="*/ 1063125 w 1466293"/>
              <a:gd name="connsiteY49" fmla="*/ 549386 h 935928"/>
              <a:gd name="connsiteX50" fmla="*/ 1088064 w 1466293"/>
              <a:gd name="connsiteY50" fmla="*/ 557699 h 935928"/>
              <a:gd name="connsiteX51" fmla="*/ 1117158 w 1466293"/>
              <a:gd name="connsiteY51" fmla="*/ 566012 h 935928"/>
              <a:gd name="connsiteX52" fmla="*/ 1125471 w 1466293"/>
              <a:gd name="connsiteY52" fmla="*/ 578481 h 935928"/>
              <a:gd name="connsiteX53" fmla="*/ 1142096 w 1466293"/>
              <a:gd name="connsiteY53" fmla="*/ 582637 h 935928"/>
              <a:gd name="connsiteX54" fmla="*/ 1154565 w 1466293"/>
              <a:gd name="connsiteY54" fmla="*/ 590950 h 935928"/>
              <a:gd name="connsiteX55" fmla="*/ 1158722 w 1466293"/>
              <a:gd name="connsiteY55" fmla="*/ 603419 h 935928"/>
              <a:gd name="connsiteX56" fmla="*/ 1162878 w 1466293"/>
              <a:gd name="connsiteY56" fmla="*/ 636670 h 935928"/>
              <a:gd name="connsiteX57" fmla="*/ 1179504 w 1466293"/>
              <a:gd name="connsiteY57" fmla="*/ 644982 h 935928"/>
              <a:gd name="connsiteX58" fmla="*/ 1196129 w 1466293"/>
              <a:gd name="connsiteY58" fmla="*/ 657452 h 935928"/>
              <a:gd name="connsiteX59" fmla="*/ 1200285 w 1466293"/>
              <a:gd name="connsiteY59" fmla="*/ 669921 h 935928"/>
              <a:gd name="connsiteX60" fmla="*/ 1212754 w 1466293"/>
              <a:gd name="connsiteY60" fmla="*/ 686546 h 935928"/>
              <a:gd name="connsiteX61" fmla="*/ 1221067 w 1466293"/>
              <a:gd name="connsiteY61" fmla="*/ 719797 h 935928"/>
              <a:gd name="connsiteX62" fmla="*/ 1237693 w 1466293"/>
              <a:gd name="connsiteY62" fmla="*/ 753048 h 935928"/>
              <a:gd name="connsiteX63" fmla="*/ 1246005 w 1466293"/>
              <a:gd name="connsiteY63" fmla="*/ 769673 h 935928"/>
              <a:gd name="connsiteX64" fmla="*/ 1254318 w 1466293"/>
              <a:gd name="connsiteY64" fmla="*/ 786299 h 935928"/>
              <a:gd name="connsiteX65" fmla="*/ 1258474 w 1466293"/>
              <a:gd name="connsiteY65" fmla="*/ 802924 h 935928"/>
              <a:gd name="connsiteX66" fmla="*/ 1283413 w 1466293"/>
              <a:gd name="connsiteY66" fmla="*/ 819550 h 935928"/>
              <a:gd name="connsiteX67" fmla="*/ 1279256 w 1466293"/>
              <a:gd name="connsiteY67" fmla="*/ 840332 h 935928"/>
              <a:gd name="connsiteX68" fmla="*/ 1283413 w 1466293"/>
              <a:gd name="connsiteY68" fmla="*/ 852801 h 935928"/>
              <a:gd name="connsiteX69" fmla="*/ 1287569 w 1466293"/>
              <a:gd name="connsiteY69" fmla="*/ 881895 h 935928"/>
              <a:gd name="connsiteX70" fmla="*/ 1308351 w 1466293"/>
              <a:gd name="connsiteY70" fmla="*/ 906833 h 935928"/>
              <a:gd name="connsiteX71" fmla="*/ 1329133 w 1466293"/>
              <a:gd name="connsiteY71" fmla="*/ 935928 h 935928"/>
              <a:gd name="connsiteX72" fmla="*/ 1345758 w 1466293"/>
              <a:gd name="connsiteY72" fmla="*/ 927615 h 935928"/>
              <a:gd name="connsiteX73" fmla="*/ 1358227 w 1466293"/>
              <a:gd name="connsiteY73" fmla="*/ 919302 h 935928"/>
              <a:gd name="connsiteX74" fmla="*/ 1345758 w 1466293"/>
              <a:gd name="connsiteY74" fmla="*/ 898521 h 935928"/>
              <a:gd name="connsiteX75" fmla="*/ 1358227 w 1466293"/>
              <a:gd name="connsiteY75" fmla="*/ 873582 h 935928"/>
              <a:gd name="connsiteX76" fmla="*/ 1374853 w 1466293"/>
              <a:gd name="connsiteY76" fmla="*/ 861113 h 935928"/>
              <a:gd name="connsiteX77" fmla="*/ 1395634 w 1466293"/>
              <a:gd name="connsiteY77" fmla="*/ 827862 h 935928"/>
              <a:gd name="connsiteX78" fmla="*/ 1399791 w 1466293"/>
              <a:gd name="connsiteY78" fmla="*/ 815393 h 935928"/>
              <a:gd name="connsiteX79" fmla="*/ 1395634 w 1466293"/>
              <a:gd name="connsiteY79" fmla="*/ 790455 h 935928"/>
              <a:gd name="connsiteX80" fmla="*/ 1391478 w 1466293"/>
              <a:gd name="connsiteY80" fmla="*/ 777986 h 935928"/>
              <a:gd name="connsiteX81" fmla="*/ 1379009 w 1466293"/>
              <a:gd name="connsiteY81" fmla="*/ 773830 h 935928"/>
              <a:gd name="connsiteX82" fmla="*/ 1374853 w 1466293"/>
              <a:gd name="connsiteY82" fmla="*/ 757204 h 935928"/>
              <a:gd name="connsiteX83" fmla="*/ 1379009 w 1466293"/>
              <a:gd name="connsiteY83" fmla="*/ 732266 h 935928"/>
              <a:gd name="connsiteX84" fmla="*/ 1370696 w 1466293"/>
              <a:gd name="connsiteY84" fmla="*/ 715641 h 935928"/>
              <a:gd name="connsiteX85" fmla="*/ 1366540 w 1466293"/>
              <a:gd name="connsiteY85" fmla="*/ 699015 h 935928"/>
              <a:gd name="connsiteX86" fmla="*/ 1370696 w 1466293"/>
              <a:gd name="connsiteY86" fmla="*/ 686546 h 935928"/>
              <a:gd name="connsiteX87" fmla="*/ 1379009 w 1466293"/>
              <a:gd name="connsiteY87" fmla="*/ 665764 h 935928"/>
              <a:gd name="connsiteX88" fmla="*/ 1391478 w 1466293"/>
              <a:gd name="connsiteY88" fmla="*/ 636670 h 935928"/>
              <a:gd name="connsiteX89" fmla="*/ 1395634 w 1466293"/>
              <a:gd name="connsiteY89" fmla="*/ 615888 h 935928"/>
              <a:gd name="connsiteX90" fmla="*/ 1403947 w 1466293"/>
              <a:gd name="connsiteY90" fmla="*/ 603419 h 935928"/>
              <a:gd name="connsiteX91" fmla="*/ 1424729 w 1466293"/>
              <a:gd name="connsiteY91" fmla="*/ 574324 h 935928"/>
              <a:gd name="connsiteX92" fmla="*/ 1428885 w 1466293"/>
              <a:gd name="connsiteY92" fmla="*/ 557699 h 935928"/>
              <a:gd name="connsiteX93" fmla="*/ 1445511 w 1466293"/>
              <a:gd name="connsiteY93" fmla="*/ 516135 h 935928"/>
              <a:gd name="connsiteX94" fmla="*/ 1449667 w 1466293"/>
              <a:gd name="connsiteY94" fmla="*/ 491197 h 935928"/>
              <a:gd name="connsiteX95" fmla="*/ 1453824 w 1466293"/>
              <a:gd name="connsiteY95" fmla="*/ 478728 h 935928"/>
              <a:gd name="connsiteX96" fmla="*/ 1457980 w 1466293"/>
              <a:gd name="connsiteY96" fmla="*/ 453790 h 935928"/>
              <a:gd name="connsiteX97" fmla="*/ 1466293 w 1466293"/>
              <a:gd name="connsiteY97" fmla="*/ 424695 h 935928"/>
              <a:gd name="connsiteX98" fmla="*/ 1449667 w 1466293"/>
              <a:gd name="connsiteY98" fmla="*/ 420539 h 935928"/>
              <a:gd name="connsiteX99" fmla="*/ 1433042 w 1466293"/>
              <a:gd name="connsiteY99" fmla="*/ 412226 h 935928"/>
              <a:gd name="connsiteX100" fmla="*/ 1420573 w 1466293"/>
              <a:gd name="connsiteY100" fmla="*/ 408070 h 935928"/>
              <a:gd name="connsiteX101" fmla="*/ 1399791 w 1466293"/>
              <a:gd name="connsiteY101" fmla="*/ 399757 h 935928"/>
              <a:gd name="connsiteX102" fmla="*/ 1374853 w 1466293"/>
              <a:gd name="connsiteY102" fmla="*/ 395601 h 935928"/>
              <a:gd name="connsiteX103" fmla="*/ 1324976 w 1466293"/>
              <a:gd name="connsiteY103" fmla="*/ 345724 h 935928"/>
              <a:gd name="connsiteX104" fmla="*/ 1316664 w 1466293"/>
              <a:gd name="connsiteY104" fmla="*/ 333255 h 935928"/>
              <a:gd name="connsiteX105" fmla="*/ 1287569 w 1466293"/>
              <a:gd name="connsiteY105" fmla="*/ 312473 h 935928"/>
              <a:gd name="connsiteX106" fmla="*/ 1283413 w 1466293"/>
              <a:gd name="connsiteY106" fmla="*/ 295848 h 935928"/>
              <a:gd name="connsiteX107" fmla="*/ 1300038 w 1466293"/>
              <a:gd name="connsiteY107" fmla="*/ 266753 h 935928"/>
              <a:gd name="connsiteX108" fmla="*/ 1308351 w 1466293"/>
              <a:gd name="connsiteY108" fmla="*/ 250128 h 935928"/>
              <a:gd name="connsiteX109" fmla="*/ 1279256 w 1466293"/>
              <a:gd name="connsiteY109" fmla="*/ 258441 h 935928"/>
              <a:gd name="connsiteX110" fmla="*/ 1254318 w 1466293"/>
              <a:gd name="connsiteY110" fmla="*/ 262597 h 935928"/>
              <a:gd name="connsiteX111" fmla="*/ 1237693 w 1466293"/>
              <a:gd name="connsiteY111" fmla="*/ 266753 h 935928"/>
              <a:gd name="connsiteX112" fmla="*/ 1212754 w 1466293"/>
              <a:gd name="connsiteY112" fmla="*/ 258441 h 935928"/>
              <a:gd name="connsiteX113" fmla="*/ 1204442 w 1466293"/>
              <a:gd name="connsiteY113" fmla="*/ 233502 h 935928"/>
              <a:gd name="connsiteX114" fmla="*/ 1191973 w 1466293"/>
              <a:gd name="connsiteY114" fmla="*/ 200252 h 935928"/>
              <a:gd name="connsiteX115" fmla="*/ 1179504 w 1466293"/>
              <a:gd name="connsiteY115" fmla="*/ 191939 h 935928"/>
              <a:gd name="connsiteX116" fmla="*/ 1167034 w 1466293"/>
              <a:gd name="connsiteY116" fmla="*/ 179470 h 935928"/>
              <a:gd name="connsiteX117" fmla="*/ 1158722 w 1466293"/>
              <a:gd name="connsiteY117" fmla="*/ 162844 h 935928"/>
              <a:gd name="connsiteX118" fmla="*/ 1121314 w 1466293"/>
              <a:gd name="connsiteY118" fmla="*/ 142062 h 935928"/>
              <a:gd name="connsiteX119" fmla="*/ 1088064 w 1466293"/>
              <a:gd name="connsiteY119" fmla="*/ 125437 h 935928"/>
              <a:gd name="connsiteX120" fmla="*/ 1063125 w 1466293"/>
              <a:gd name="connsiteY120" fmla="*/ 129593 h 935928"/>
              <a:gd name="connsiteX121" fmla="*/ 1042344 w 1466293"/>
              <a:gd name="connsiteY121" fmla="*/ 125437 h 935928"/>
              <a:gd name="connsiteX122" fmla="*/ 1025718 w 1466293"/>
              <a:gd name="connsiteY122" fmla="*/ 112968 h 935928"/>
              <a:gd name="connsiteX123" fmla="*/ 1013249 w 1466293"/>
              <a:gd name="connsiteY123" fmla="*/ 104655 h 935928"/>
              <a:gd name="connsiteX124" fmla="*/ 988311 w 1466293"/>
              <a:gd name="connsiteY124" fmla="*/ 108812 h 935928"/>
              <a:gd name="connsiteX125" fmla="*/ 963373 w 1466293"/>
              <a:gd name="connsiteY125" fmla="*/ 88030 h 935928"/>
              <a:gd name="connsiteX126" fmla="*/ 942591 w 1466293"/>
              <a:gd name="connsiteY126" fmla="*/ 75561 h 935928"/>
              <a:gd name="connsiteX127" fmla="*/ 934278 w 1466293"/>
              <a:gd name="connsiteY127" fmla="*/ 63092 h 935928"/>
              <a:gd name="connsiteX128" fmla="*/ 909340 w 1466293"/>
              <a:gd name="connsiteY128" fmla="*/ 58935 h 935928"/>
              <a:gd name="connsiteX129" fmla="*/ 876089 w 1466293"/>
              <a:gd name="connsiteY129" fmla="*/ 54779 h 935928"/>
              <a:gd name="connsiteX130" fmla="*/ 859464 w 1466293"/>
              <a:gd name="connsiteY130" fmla="*/ 50622 h 935928"/>
              <a:gd name="connsiteX131" fmla="*/ 784649 w 1466293"/>
              <a:gd name="connsiteY131" fmla="*/ 71404 h 935928"/>
              <a:gd name="connsiteX132" fmla="*/ 759711 w 1466293"/>
              <a:gd name="connsiteY132" fmla="*/ 92186 h 935928"/>
              <a:gd name="connsiteX133" fmla="*/ 684896 w 1466293"/>
              <a:gd name="connsiteY133" fmla="*/ 104655 h 935928"/>
              <a:gd name="connsiteX134" fmla="*/ 659958 w 1466293"/>
              <a:gd name="connsiteY134" fmla="*/ 112968 h 935928"/>
              <a:gd name="connsiteX135" fmla="*/ 647489 w 1466293"/>
              <a:gd name="connsiteY135" fmla="*/ 117124 h 935928"/>
              <a:gd name="connsiteX136" fmla="*/ 635020 w 1466293"/>
              <a:gd name="connsiteY136" fmla="*/ 125437 h 935928"/>
              <a:gd name="connsiteX137" fmla="*/ 614238 w 1466293"/>
              <a:gd name="connsiteY137" fmla="*/ 121281 h 935928"/>
              <a:gd name="connsiteX138" fmla="*/ 580987 w 1466293"/>
              <a:gd name="connsiteY138" fmla="*/ 104655 h 935928"/>
              <a:gd name="connsiteX139" fmla="*/ 568518 w 1466293"/>
              <a:gd name="connsiteY139" fmla="*/ 100499 h 935928"/>
              <a:gd name="connsiteX140" fmla="*/ 556049 w 1466293"/>
              <a:gd name="connsiteY140" fmla="*/ 92186 h 935928"/>
              <a:gd name="connsiteX141" fmla="*/ 522798 w 1466293"/>
              <a:gd name="connsiteY141" fmla="*/ 100499 h 935928"/>
              <a:gd name="connsiteX142" fmla="*/ 493704 w 1466293"/>
              <a:gd name="connsiteY142" fmla="*/ 83873 h 935928"/>
              <a:gd name="connsiteX143" fmla="*/ 481234 w 1466293"/>
              <a:gd name="connsiteY143" fmla="*/ 79717 h 935928"/>
              <a:gd name="connsiteX144" fmla="*/ 464609 w 1466293"/>
              <a:gd name="connsiteY144" fmla="*/ 71404 h 935928"/>
              <a:gd name="connsiteX145" fmla="*/ 452140 w 1466293"/>
              <a:gd name="connsiteY145" fmla="*/ 58935 h 935928"/>
              <a:gd name="connsiteX146" fmla="*/ 427202 w 1466293"/>
              <a:gd name="connsiteY146" fmla="*/ 63092 h 935928"/>
              <a:gd name="connsiteX147" fmla="*/ 410576 w 1466293"/>
              <a:gd name="connsiteY147" fmla="*/ 67248 h 935928"/>
              <a:gd name="connsiteX148" fmla="*/ 398107 w 1466293"/>
              <a:gd name="connsiteY148" fmla="*/ 58935 h 935928"/>
              <a:gd name="connsiteX149" fmla="*/ 377325 w 1466293"/>
              <a:gd name="connsiteY149" fmla="*/ 54779 h 935928"/>
              <a:gd name="connsiteX150" fmla="*/ 356544 w 1466293"/>
              <a:gd name="connsiteY150" fmla="*/ 29841 h 935928"/>
              <a:gd name="connsiteX151" fmla="*/ 344074 w 1466293"/>
              <a:gd name="connsiteY151" fmla="*/ 25684 h 935928"/>
              <a:gd name="connsiteX152" fmla="*/ 327449 w 1466293"/>
              <a:gd name="connsiteY152" fmla="*/ 17372 h 935928"/>
              <a:gd name="connsiteX153" fmla="*/ 314980 w 1466293"/>
              <a:gd name="connsiteY153" fmla="*/ 4902 h 935928"/>
              <a:gd name="connsiteX154" fmla="*/ 248478 w 1466293"/>
              <a:gd name="connsiteY154" fmla="*/ 4902 h 935928"/>
              <a:gd name="connsiteX155" fmla="*/ 231853 w 1466293"/>
              <a:gd name="connsiteY155" fmla="*/ 9059 h 935928"/>
              <a:gd name="connsiteX156" fmla="*/ 227696 w 1466293"/>
              <a:gd name="connsiteY156" fmla="*/ 42310 h 935928"/>
              <a:gd name="connsiteX157" fmla="*/ 223540 w 1466293"/>
              <a:gd name="connsiteY157" fmla="*/ 67248 h 935928"/>
              <a:gd name="connsiteX158" fmla="*/ 198602 w 1466293"/>
              <a:gd name="connsiteY158" fmla="*/ 88030 h 935928"/>
              <a:gd name="connsiteX159" fmla="*/ 186133 w 1466293"/>
              <a:gd name="connsiteY159" fmla="*/ 100499 h 935928"/>
              <a:gd name="connsiteX160" fmla="*/ 157038 w 1466293"/>
              <a:gd name="connsiteY160" fmla="*/ 125437 h 935928"/>
              <a:gd name="connsiteX161" fmla="*/ 152882 w 1466293"/>
              <a:gd name="connsiteY161" fmla="*/ 137906 h 935928"/>
              <a:gd name="connsiteX162" fmla="*/ 148725 w 1466293"/>
              <a:gd name="connsiteY162" fmla="*/ 154532 h 935928"/>
              <a:gd name="connsiteX163" fmla="*/ 127944 w 1466293"/>
              <a:gd name="connsiteY163" fmla="*/ 187782 h 935928"/>
              <a:gd name="connsiteX164" fmla="*/ 119631 w 1466293"/>
              <a:gd name="connsiteY164" fmla="*/ 204408 h 935928"/>
              <a:gd name="connsiteX165" fmla="*/ 107162 w 1466293"/>
              <a:gd name="connsiteY165" fmla="*/ 212721 h 935928"/>
              <a:gd name="connsiteX166" fmla="*/ 73911 w 1466293"/>
              <a:gd name="connsiteY166" fmla="*/ 237659 h 935928"/>
              <a:gd name="connsiteX167" fmla="*/ 44816 w 1466293"/>
              <a:gd name="connsiteY167" fmla="*/ 258441 h 935928"/>
              <a:gd name="connsiteX168" fmla="*/ 11565 w 1466293"/>
              <a:gd name="connsiteY168" fmla="*/ 275066 h 935928"/>
              <a:gd name="connsiteX169" fmla="*/ 3253 w 1466293"/>
              <a:gd name="connsiteY169" fmla="*/ 316630 h 93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466293" h="935928">
                <a:moveTo>
                  <a:pt x="3253" y="316630"/>
                </a:moveTo>
                <a:cubicBezTo>
                  <a:pt x="11566" y="330484"/>
                  <a:pt x="40556" y="346706"/>
                  <a:pt x="61442" y="358193"/>
                </a:cubicBezTo>
                <a:cubicBezTo>
                  <a:pt x="68826" y="362254"/>
                  <a:pt x="78089" y="360842"/>
                  <a:pt x="86380" y="362350"/>
                </a:cubicBezTo>
                <a:cubicBezTo>
                  <a:pt x="105735" y="365869"/>
                  <a:pt x="105991" y="366213"/>
                  <a:pt x="123787" y="370662"/>
                </a:cubicBezTo>
                <a:cubicBezTo>
                  <a:pt x="126558" y="374819"/>
                  <a:pt x="129866" y="378664"/>
                  <a:pt x="132100" y="383132"/>
                </a:cubicBezTo>
                <a:cubicBezTo>
                  <a:pt x="136099" y="391131"/>
                  <a:pt x="137753" y="404245"/>
                  <a:pt x="140413" y="412226"/>
                </a:cubicBezTo>
                <a:cubicBezTo>
                  <a:pt x="150086" y="441246"/>
                  <a:pt x="146169" y="424271"/>
                  <a:pt x="157038" y="449633"/>
                </a:cubicBezTo>
                <a:cubicBezTo>
                  <a:pt x="158764" y="453660"/>
                  <a:pt x="159990" y="457889"/>
                  <a:pt x="161194" y="462102"/>
                </a:cubicBezTo>
                <a:cubicBezTo>
                  <a:pt x="162763" y="467595"/>
                  <a:pt x="163031" y="473508"/>
                  <a:pt x="165351" y="478728"/>
                </a:cubicBezTo>
                <a:cubicBezTo>
                  <a:pt x="168632" y="486110"/>
                  <a:pt x="174207" y="492284"/>
                  <a:pt x="177820" y="499510"/>
                </a:cubicBezTo>
                <a:cubicBezTo>
                  <a:pt x="179779" y="503429"/>
                  <a:pt x="180017" y="508060"/>
                  <a:pt x="181976" y="511979"/>
                </a:cubicBezTo>
                <a:cubicBezTo>
                  <a:pt x="184210" y="516447"/>
                  <a:pt x="187641" y="520212"/>
                  <a:pt x="190289" y="524448"/>
                </a:cubicBezTo>
                <a:cubicBezTo>
                  <a:pt x="194571" y="531299"/>
                  <a:pt x="198476" y="538379"/>
                  <a:pt x="202758" y="545230"/>
                </a:cubicBezTo>
                <a:cubicBezTo>
                  <a:pt x="205406" y="549466"/>
                  <a:pt x="208703" y="553301"/>
                  <a:pt x="211071" y="557699"/>
                </a:cubicBezTo>
                <a:cubicBezTo>
                  <a:pt x="218415" y="571337"/>
                  <a:pt x="224926" y="585408"/>
                  <a:pt x="231853" y="599262"/>
                </a:cubicBezTo>
                <a:cubicBezTo>
                  <a:pt x="231863" y="599283"/>
                  <a:pt x="248466" y="632493"/>
                  <a:pt x="248478" y="632513"/>
                </a:cubicBezTo>
                <a:cubicBezTo>
                  <a:pt x="252634" y="639440"/>
                  <a:pt x="256100" y="646832"/>
                  <a:pt x="260947" y="653295"/>
                </a:cubicBezTo>
                <a:cubicBezTo>
                  <a:pt x="264474" y="657997"/>
                  <a:pt x="269807" y="661124"/>
                  <a:pt x="273416" y="665764"/>
                </a:cubicBezTo>
                <a:cubicBezTo>
                  <a:pt x="279550" y="673650"/>
                  <a:pt x="280564" y="687542"/>
                  <a:pt x="290042" y="690702"/>
                </a:cubicBezTo>
                <a:cubicBezTo>
                  <a:pt x="298327" y="693464"/>
                  <a:pt x="310781" y="697971"/>
                  <a:pt x="319136" y="699015"/>
                </a:cubicBezTo>
                <a:cubicBezTo>
                  <a:pt x="335690" y="701084"/>
                  <a:pt x="352387" y="701786"/>
                  <a:pt x="369013" y="703172"/>
                </a:cubicBezTo>
                <a:cubicBezTo>
                  <a:pt x="378290" y="700852"/>
                  <a:pt x="395020" y="697946"/>
                  <a:pt x="402264" y="690702"/>
                </a:cubicBezTo>
                <a:cubicBezTo>
                  <a:pt x="405362" y="687604"/>
                  <a:pt x="402999" y="680970"/>
                  <a:pt x="406420" y="678233"/>
                </a:cubicBezTo>
                <a:cubicBezTo>
                  <a:pt x="410880" y="674665"/>
                  <a:pt x="417553" y="675646"/>
                  <a:pt x="423045" y="674077"/>
                </a:cubicBezTo>
                <a:cubicBezTo>
                  <a:pt x="427258" y="672873"/>
                  <a:pt x="431487" y="671647"/>
                  <a:pt x="435514" y="669921"/>
                </a:cubicBezTo>
                <a:cubicBezTo>
                  <a:pt x="441209" y="667480"/>
                  <a:pt x="446262" y="663567"/>
                  <a:pt x="452140" y="661608"/>
                </a:cubicBezTo>
                <a:cubicBezTo>
                  <a:pt x="462978" y="657995"/>
                  <a:pt x="485391" y="653295"/>
                  <a:pt x="485391" y="653295"/>
                </a:cubicBezTo>
                <a:cubicBezTo>
                  <a:pt x="490933" y="654681"/>
                  <a:pt x="496354" y="656697"/>
                  <a:pt x="502016" y="657452"/>
                </a:cubicBezTo>
                <a:cubicBezTo>
                  <a:pt x="517185" y="659475"/>
                  <a:pt x="532773" y="658402"/>
                  <a:pt x="547736" y="661608"/>
                </a:cubicBezTo>
                <a:cubicBezTo>
                  <a:pt x="552620" y="662655"/>
                  <a:pt x="556049" y="667150"/>
                  <a:pt x="560205" y="669921"/>
                </a:cubicBezTo>
                <a:cubicBezTo>
                  <a:pt x="561591" y="674077"/>
                  <a:pt x="561672" y="678932"/>
                  <a:pt x="564362" y="682390"/>
                </a:cubicBezTo>
                <a:cubicBezTo>
                  <a:pt x="586419" y="710748"/>
                  <a:pt x="582506" y="705969"/>
                  <a:pt x="610082" y="711484"/>
                </a:cubicBezTo>
                <a:cubicBezTo>
                  <a:pt x="661476" y="701206"/>
                  <a:pt x="597236" y="713821"/>
                  <a:pt x="655802" y="703172"/>
                </a:cubicBezTo>
                <a:cubicBezTo>
                  <a:pt x="662753" y="701908"/>
                  <a:pt x="669657" y="700401"/>
                  <a:pt x="676584" y="699015"/>
                </a:cubicBezTo>
                <a:cubicBezTo>
                  <a:pt x="722570" y="676020"/>
                  <a:pt x="648996" y="710987"/>
                  <a:pt x="734773" y="682390"/>
                </a:cubicBezTo>
                <a:cubicBezTo>
                  <a:pt x="755237" y="675568"/>
                  <a:pt x="742920" y="678953"/>
                  <a:pt x="772180" y="674077"/>
                </a:cubicBezTo>
                <a:cubicBezTo>
                  <a:pt x="802151" y="684067"/>
                  <a:pt x="768237" y="670134"/>
                  <a:pt x="809587" y="711484"/>
                </a:cubicBezTo>
                <a:cubicBezTo>
                  <a:pt x="850540" y="752437"/>
                  <a:pt x="802771" y="706236"/>
                  <a:pt x="842838" y="740579"/>
                </a:cubicBezTo>
                <a:cubicBezTo>
                  <a:pt x="847301" y="744404"/>
                  <a:pt x="850050" y="750419"/>
                  <a:pt x="855307" y="753048"/>
                </a:cubicBezTo>
                <a:cubicBezTo>
                  <a:pt x="861626" y="756207"/>
                  <a:pt x="869193" y="755671"/>
                  <a:pt x="876089" y="757204"/>
                </a:cubicBezTo>
                <a:cubicBezTo>
                  <a:pt x="913078" y="765424"/>
                  <a:pt x="870318" y="759122"/>
                  <a:pt x="934278" y="765517"/>
                </a:cubicBezTo>
                <a:cubicBezTo>
                  <a:pt x="943311" y="761000"/>
                  <a:pt x="961363" y="753214"/>
                  <a:pt x="967529" y="744735"/>
                </a:cubicBezTo>
                <a:cubicBezTo>
                  <a:pt x="974817" y="734713"/>
                  <a:pt x="977280" y="721795"/>
                  <a:pt x="984154" y="711484"/>
                </a:cubicBezTo>
                <a:cubicBezTo>
                  <a:pt x="986925" y="707328"/>
                  <a:pt x="990233" y="703483"/>
                  <a:pt x="992467" y="699015"/>
                </a:cubicBezTo>
                <a:cubicBezTo>
                  <a:pt x="1000389" y="683172"/>
                  <a:pt x="991506" y="684996"/>
                  <a:pt x="1009093" y="669921"/>
                </a:cubicBezTo>
                <a:cubicBezTo>
                  <a:pt x="1013797" y="665889"/>
                  <a:pt x="1020056" y="664124"/>
                  <a:pt x="1025718" y="661608"/>
                </a:cubicBezTo>
                <a:cubicBezTo>
                  <a:pt x="1045841" y="652664"/>
                  <a:pt x="1043827" y="653963"/>
                  <a:pt x="1063125" y="649139"/>
                </a:cubicBezTo>
                <a:cubicBezTo>
                  <a:pt x="1055313" y="636119"/>
                  <a:pt x="1044989" y="624193"/>
                  <a:pt x="1046500" y="607575"/>
                </a:cubicBezTo>
                <a:cubicBezTo>
                  <a:pt x="1047293" y="598849"/>
                  <a:pt x="1052688" y="591138"/>
                  <a:pt x="1054813" y="582637"/>
                </a:cubicBezTo>
                <a:lnTo>
                  <a:pt x="1063125" y="549386"/>
                </a:lnTo>
                <a:cubicBezTo>
                  <a:pt x="1071438" y="552157"/>
                  <a:pt x="1079563" y="555574"/>
                  <a:pt x="1088064" y="557699"/>
                </a:cubicBezTo>
                <a:cubicBezTo>
                  <a:pt x="1108939" y="562918"/>
                  <a:pt x="1099270" y="560048"/>
                  <a:pt x="1117158" y="566012"/>
                </a:cubicBezTo>
                <a:cubicBezTo>
                  <a:pt x="1119929" y="570168"/>
                  <a:pt x="1121315" y="575710"/>
                  <a:pt x="1125471" y="578481"/>
                </a:cubicBezTo>
                <a:cubicBezTo>
                  <a:pt x="1130224" y="581650"/>
                  <a:pt x="1136846" y="580387"/>
                  <a:pt x="1142096" y="582637"/>
                </a:cubicBezTo>
                <a:cubicBezTo>
                  <a:pt x="1146687" y="584605"/>
                  <a:pt x="1150409" y="588179"/>
                  <a:pt x="1154565" y="590950"/>
                </a:cubicBezTo>
                <a:cubicBezTo>
                  <a:pt x="1155951" y="595106"/>
                  <a:pt x="1157938" y="599108"/>
                  <a:pt x="1158722" y="603419"/>
                </a:cubicBezTo>
                <a:cubicBezTo>
                  <a:pt x="1160720" y="614409"/>
                  <a:pt x="1157883" y="626679"/>
                  <a:pt x="1162878" y="636670"/>
                </a:cubicBezTo>
                <a:cubicBezTo>
                  <a:pt x="1165649" y="642212"/>
                  <a:pt x="1174250" y="641698"/>
                  <a:pt x="1179504" y="644982"/>
                </a:cubicBezTo>
                <a:cubicBezTo>
                  <a:pt x="1185378" y="648653"/>
                  <a:pt x="1190587" y="653295"/>
                  <a:pt x="1196129" y="657452"/>
                </a:cubicBezTo>
                <a:cubicBezTo>
                  <a:pt x="1197514" y="661608"/>
                  <a:pt x="1198111" y="666117"/>
                  <a:pt x="1200285" y="669921"/>
                </a:cubicBezTo>
                <a:cubicBezTo>
                  <a:pt x="1203722" y="675935"/>
                  <a:pt x="1210090" y="680152"/>
                  <a:pt x="1212754" y="686546"/>
                </a:cubicBezTo>
                <a:cubicBezTo>
                  <a:pt x="1217148" y="697092"/>
                  <a:pt x="1218296" y="708713"/>
                  <a:pt x="1221067" y="719797"/>
                </a:cubicBezTo>
                <a:cubicBezTo>
                  <a:pt x="1224073" y="731819"/>
                  <a:pt x="1232151" y="741964"/>
                  <a:pt x="1237693" y="753048"/>
                </a:cubicBezTo>
                <a:lnTo>
                  <a:pt x="1246005" y="769673"/>
                </a:lnTo>
                <a:lnTo>
                  <a:pt x="1254318" y="786299"/>
                </a:lnTo>
                <a:cubicBezTo>
                  <a:pt x="1255703" y="791841"/>
                  <a:pt x="1255640" y="797964"/>
                  <a:pt x="1258474" y="802924"/>
                </a:cubicBezTo>
                <a:cubicBezTo>
                  <a:pt x="1265799" y="815743"/>
                  <a:pt x="1271511" y="815582"/>
                  <a:pt x="1283413" y="819550"/>
                </a:cubicBezTo>
                <a:cubicBezTo>
                  <a:pt x="1282027" y="826477"/>
                  <a:pt x="1279256" y="833267"/>
                  <a:pt x="1279256" y="840332"/>
                </a:cubicBezTo>
                <a:cubicBezTo>
                  <a:pt x="1279256" y="844713"/>
                  <a:pt x="1282554" y="848505"/>
                  <a:pt x="1283413" y="852801"/>
                </a:cubicBezTo>
                <a:cubicBezTo>
                  <a:pt x="1285334" y="862407"/>
                  <a:pt x="1284754" y="872512"/>
                  <a:pt x="1287569" y="881895"/>
                </a:cubicBezTo>
                <a:cubicBezTo>
                  <a:pt x="1290049" y="890161"/>
                  <a:pt x="1303050" y="901532"/>
                  <a:pt x="1308351" y="906833"/>
                </a:cubicBezTo>
                <a:cubicBezTo>
                  <a:pt x="1318049" y="935928"/>
                  <a:pt x="1308351" y="929001"/>
                  <a:pt x="1329133" y="935928"/>
                </a:cubicBezTo>
                <a:cubicBezTo>
                  <a:pt x="1334675" y="933157"/>
                  <a:pt x="1340379" y="930689"/>
                  <a:pt x="1345758" y="927615"/>
                </a:cubicBezTo>
                <a:cubicBezTo>
                  <a:pt x="1350095" y="925137"/>
                  <a:pt x="1358227" y="924297"/>
                  <a:pt x="1358227" y="919302"/>
                </a:cubicBezTo>
                <a:cubicBezTo>
                  <a:pt x="1358227" y="911224"/>
                  <a:pt x="1349914" y="905448"/>
                  <a:pt x="1345758" y="898521"/>
                </a:cubicBezTo>
                <a:cubicBezTo>
                  <a:pt x="1349138" y="888379"/>
                  <a:pt x="1350170" y="881639"/>
                  <a:pt x="1358227" y="873582"/>
                </a:cubicBezTo>
                <a:cubicBezTo>
                  <a:pt x="1363125" y="868684"/>
                  <a:pt x="1369955" y="866011"/>
                  <a:pt x="1374853" y="861113"/>
                </a:cubicBezTo>
                <a:cubicBezTo>
                  <a:pt x="1383806" y="852160"/>
                  <a:pt x="1390694" y="839388"/>
                  <a:pt x="1395634" y="827862"/>
                </a:cubicBezTo>
                <a:cubicBezTo>
                  <a:pt x="1397360" y="823835"/>
                  <a:pt x="1398405" y="819549"/>
                  <a:pt x="1399791" y="815393"/>
                </a:cubicBezTo>
                <a:cubicBezTo>
                  <a:pt x="1398405" y="807080"/>
                  <a:pt x="1397462" y="798682"/>
                  <a:pt x="1395634" y="790455"/>
                </a:cubicBezTo>
                <a:cubicBezTo>
                  <a:pt x="1394684" y="786178"/>
                  <a:pt x="1394576" y="781084"/>
                  <a:pt x="1391478" y="777986"/>
                </a:cubicBezTo>
                <a:cubicBezTo>
                  <a:pt x="1388380" y="774888"/>
                  <a:pt x="1383165" y="775215"/>
                  <a:pt x="1379009" y="773830"/>
                </a:cubicBezTo>
                <a:cubicBezTo>
                  <a:pt x="1377624" y="768288"/>
                  <a:pt x="1374853" y="762917"/>
                  <a:pt x="1374853" y="757204"/>
                </a:cubicBezTo>
                <a:cubicBezTo>
                  <a:pt x="1374853" y="748777"/>
                  <a:pt x="1379848" y="740651"/>
                  <a:pt x="1379009" y="732266"/>
                </a:cubicBezTo>
                <a:cubicBezTo>
                  <a:pt x="1378392" y="726101"/>
                  <a:pt x="1373467" y="721183"/>
                  <a:pt x="1370696" y="715641"/>
                </a:cubicBezTo>
                <a:cubicBezTo>
                  <a:pt x="1369311" y="710099"/>
                  <a:pt x="1366540" y="704728"/>
                  <a:pt x="1366540" y="699015"/>
                </a:cubicBezTo>
                <a:cubicBezTo>
                  <a:pt x="1366540" y="694634"/>
                  <a:pt x="1369158" y="690648"/>
                  <a:pt x="1370696" y="686546"/>
                </a:cubicBezTo>
                <a:cubicBezTo>
                  <a:pt x="1373316" y="679560"/>
                  <a:pt x="1376650" y="672842"/>
                  <a:pt x="1379009" y="665764"/>
                </a:cubicBezTo>
                <a:cubicBezTo>
                  <a:pt x="1387956" y="638924"/>
                  <a:pt x="1376866" y="658586"/>
                  <a:pt x="1391478" y="636670"/>
                </a:cubicBezTo>
                <a:cubicBezTo>
                  <a:pt x="1392863" y="629743"/>
                  <a:pt x="1393154" y="622503"/>
                  <a:pt x="1395634" y="615888"/>
                </a:cubicBezTo>
                <a:cubicBezTo>
                  <a:pt x="1397388" y="611211"/>
                  <a:pt x="1401044" y="607484"/>
                  <a:pt x="1403947" y="603419"/>
                </a:cubicBezTo>
                <a:cubicBezTo>
                  <a:pt x="1429724" y="567331"/>
                  <a:pt x="1405138" y="603710"/>
                  <a:pt x="1424729" y="574324"/>
                </a:cubicBezTo>
                <a:cubicBezTo>
                  <a:pt x="1426114" y="568782"/>
                  <a:pt x="1426964" y="563078"/>
                  <a:pt x="1428885" y="557699"/>
                </a:cubicBezTo>
                <a:cubicBezTo>
                  <a:pt x="1433904" y="543646"/>
                  <a:pt x="1445511" y="516135"/>
                  <a:pt x="1445511" y="516135"/>
                </a:cubicBezTo>
                <a:cubicBezTo>
                  <a:pt x="1446896" y="507822"/>
                  <a:pt x="1447839" y="499424"/>
                  <a:pt x="1449667" y="491197"/>
                </a:cubicBezTo>
                <a:cubicBezTo>
                  <a:pt x="1450617" y="486920"/>
                  <a:pt x="1452874" y="483005"/>
                  <a:pt x="1453824" y="478728"/>
                </a:cubicBezTo>
                <a:cubicBezTo>
                  <a:pt x="1455652" y="470501"/>
                  <a:pt x="1456327" y="462054"/>
                  <a:pt x="1457980" y="453790"/>
                </a:cubicBezTo>
                <a:cubicBezTo>
                  <a:pt x="1460590" y="440736"/>
                  <a:pt x="1462329" y="436584"/>
                  <a:pt x="1466293" y="424695"/>
                </a:cubicBezTo>
                <a:cubicBezTo>
                  <a:pt x="1460751" y="423310"/>
                  <a:pt x="1455016" y="422545"/>
                  <a:pt x="1449667" y="420539"/>
                </a:cubicBezTo>
                <a:cubicBezTo>
                  <a:pt x="1443866" y="418364"/>
                  <a:pt x="1438737" y="414667"/>
                  <a:pt x="1433042" y="412226"/>
                </a:cubicBezTo>
                <a:cubicBezTo>
                  <a:pt x="1429015" y="410500"/>
                  <a:pt x="1424675" y="409608"/>
                  <a:pt x="1420573" y="408070"/>
                </a:cubicBezTo>
                <a:cubicBezTo>
                  <a:pt x="1413587" y="405450"/>
                  <a:pt x="1406989" y="401720"/>
                  <a:pt x="1399791" y="399757"/>
                </a:cubicBezTo>
                <a:cubicBezTo>
                  <a:pt x="1391661" y="397540"/>
                  <a:pt x="1383166" y="396986"/>
                  <a:pt x="1374853" y="395601"/>
                </a:cubicBezTo>
                <a:cubicBezTo>
                  <a:pt x="1343919" y="354358"/>
                  <a:pt x="1361442" y="370035"/>
                  <a:pt x="1324976" y="345724"/>
                </a:cubicBezTo>
                <a:cubicBezTo>
                  <a:pt x="1322205" y="341568"/>
                  <a:pt x="1320196" y="336787"/>
                  <a:pt x="1316664" y="333255"/>
                </a:cubicBezTo>
                <a:cubicBezTo>
                  <a:pt x="1311512" y="328103"/>
                  <a:pt x="1294647" y="317192"/>
                  <a:pt x="1287569" y="312473"/>
                </a:cubicBezTo>
                <a:cubicBezTo>
                  <a:pt x="1286184" y="306931"/>
                  <a:pt x="1283413" y="301560"/>
                  <a:pt x="1283413" y="295848"/>
                </a:cubicBezTo>
                <a:cubicBezTo>
                  <a:pt x="1283413" y="284416"/>
                  <a:pt x="1294975" y="274853"/>
                  <a:pt x="1300038" y="266753"/>
                </a:cubicBezTo>
                <a:cubicBezTo>
                  <a:pt x="1303322" y="261499"/>
                  <a:pt x="1314104" y="252429"/>
                  <a:pt x="1308351" y="250128"/>
                </a:cubicBezTo>
                <a:cubicBezTo>
                  <a:pt x="1298986" y="246382"/>
                  <a:pt x="1289084" y="256173"/>
                  <a:pt x="1279256" y="258441"/>
                </a:cubicBezTo>
                <a:cubicBezTo>
                  <a:pt x="1271044" y="260336"/>
                  <a:pt x="1262582" y="260944"/>
                  <a:pt x="1254318" y="262597"/>
                </a:cubicBezTo>
                <a:cubicBezTo>
                  <a:pt x="1248717" y="263717"/>
                  <a:pt x="1243235" y="265368"/>
                  <a:pt x="1237693" y="266753"/>
                </a:cubicBezTo>
                <a:cubicBezTo>
                  <a:pt x="1229380" y="263982"/>
                  <a:pt x="1215525" y="266754"/>
                  <a:pt x="1212754" y="258441"/>
                </a:cubicBezTo>
                <a:cubicBezTo>
                  <a:pt x="1209983" y="250128"/>
                  <a:pt x="1206568" y="242003"/>
                  <a:pt x="1204442" y="233502"/>
                </a:cubicBezTo>
                <a:cubicBezTo>
                  <a:pt x="1201646" y="222318"/>
                  <a:pt x="1199734" y="209565"/>
                  <a:pt x="1191973" y="200252"/>
                </a:cubicBezTo>
                <a:cubicBezTo>
                  <a:pt x="1188775" y="196414"/>
                  <a:pt x="1183342" y="195137"/>
                  <a:pt x="1179504" y="191939"/>
                </a:cubicBezTo>
                <a:cubicBezTo>
                  <a:pt x="1174988" y="188176"/>
                  <a:pt x="1171191" y="183626"/>
                  <a:pt x="1167034" y="179470"/>
                </a:cubicBezTo>
                <a:cubicBezTo>
                  <a:pt x="1164263" y="173928"/>
                  <a:pt x="1162754" y="167548"/>
                  <a:pt x="1158722" y="162844"/>
                </a:cubicBezTo>
                <a:cubicBezTo>
                  <a:pt x="1145103" y="146955"/>
                  <a:pt x="1138861" y="151810"/>
                  <a:pt x="1121314" y="142062"/>
                </a:cubicBezTo>
                <a:cubicBezTo>
                  <a:pt x="1086632" y="122794"/>
                  <a:pt x="1122531" y="134053"/>
                  <a:pt x="1088064" y="125437"/>
                </a:cubicBezTo>
                <a:cubicBezTo>
                  <a:pt x="1079751" y="126822"/>
                  <a:pt x="1071553" y="129593"/>
                  <a:pt x="1063125" y="129593"/>
                </a:cubicBezTo>
                <a:cubicBezTo>
                  <a:pt x="1056061" y="129593"/>
                  <a:pt x="1048799" y="128306"/>
                  <a:pt x="1042344" y="125437"/>
                </a:cubicBezTo>
                <a:cubicBezTo>
                  <a:pt x="1036014" y="122624"/>
                  <a:pt x="1031355" y="116994"/>
                  <a:pt x="1025718" y="112968"/>
                </a:cubicBezTo>
                <a:cubicBezTo>
                  <a:pt x="1021653" y="110065"/>
                  <a:pt x="1017405" y="107426"/>
                  <a:pt x="1013249" y="104655"/>
                </a:cubicBezTo>
                <a:cubicBezTo>
                  <a:pt x="1004936" y="106041"/>
                  <a:pt x="996738" y="108812"/>
                  <a:pt x="988311" y="108812"/>
                </a:cubicBezTo>
                <a:cubicBezTo>
                  <a:pt x="971523" y="108812"/>
                  <a:pt x="974909" y="98123"/>
                  <a:pt x="963373" y="88030"/>
                </a:cubicBezTo>
                <a:cubicBezTo>
                  <a:pt x="957293" y="82710"/>
                  <a:pt x="949518" y="79717"/>
                  <a:pt x="942591" y="75561"/>
                </a:cubicBezTo>
                <a:cubicBezTo>
                  <a:pt x="939820" y="71405"/>
                  <a:pt x="938746" y="65326"/>
                  <a:pt x="934278" y="63092"/>
                </a:cubicBezTo>
                <a:cubicBezTo>
                  <a:pt x="926740" y="59323"/>
                  <a:pt x="917683" y="60127"/>
                  <a:pt x="909340" y="58935"/>
                </a:cubicBezTo>
                <a:cubicBezTo>
                  <a:pt x="898282" y="57355"/>
                  <a:pt x="887173" y="56164"/>
                  <a:pt x="876089" y="54779"/>
                </a:cubicBezTo>
                <a:cubicBezTo>
                  <a:pt x="870547" y="53393"/>
                  <a:pt x="865176" y="50622"/>
                  <a:pt x="859464" y="50622"/>
                </a:cubicBezTo>
                <a:cubicBezTo>
                  <a:pt x="833066" y="50622"/>
                  <a:pt x="808586" y="61830"/>
                  <a:pt x="784649" y="71404"/>
                </a:cubicBezTo>
                <a:cubicBezTo>
                  <a:pt x="778375" y="77678"/>
                  <a:pt x="768804" y="88879"/>
                  <a:pt x="759711" y="92186"/>
                </a:cubicBezTo>
                <a:cubicBezTo>
                  <a:pt x="733106" y="101861"/>
                  <a:pt x="713266" y="101818"/>
                  <a:pt x="684896" y="104655"/>
                </a:cubicBezTo>
                <a:lnTo>
                  <a:pt x="659958" y="112968"/>
                </a:lnTo>
                <a:lnTo>
                  <a:pt x="647489" y="117124"/>
                </a:lnTo>
                <a:cubicBezTo>
                  <a:pt x="643333" y="119895"/>
                  <a:pt x="639977" y="124817"/>
                  <a:pt x="635020" y="125437"/>
                </a:cubicBezTo>
                <a:cubicBezTo>
                  <a:pt x="628010" y="126313"/>
                  <a:pt x="620832" y="123817"/>
                  <a:pt x="614238" y="121281"/>
                </a:cubicBezTo>
                <a:cubicBezTo>
                  <a:pt x="602672" y="116833"/>
                  <a:pt x="592071" y="110197"/>
                  <a:pt x="580987" y="104655"/>
                </a:cubicBezTo>
                <a:cubicBezTo>
                  <a:pt x="577068" y="102696"/>
                  <a:pt x="572674" y="101884"/>
                  <a:pt x="568518" y="100499"/>
                </a:cubicBezTo>
                <a:cubicBezTo>
                  <a:pt x="564362" y="97728"/>
                  <a:pt x="561006" y="92806"/>
                  <a:pt x="556049" y="92186"/>
                </a:cubicBezTo>
                <a:cubicBezTo>
                  <a:pt x="548751" y="91274"/>
                  <a:pt x="530942" y="97784"/>
                  <a:pt x="522798" y="100499"/>
                </a:cubicBezTo>
                <a:cubicBezTo>
                  <a:pt x="487632" y="91706"/>
                  <a:pt x="523423" y="103684"/>
                  <a:pt x="493704" y="83873"/>
                </a:cubicBezTo>
                <a:cubicBezTo>
                  <a:pt x="490058" y="81443"/>
                  <a:pt x="485261" y="81443"/>
                  <a:pt x="481234" y="79717"/>
                </a:cubicBezTo>
                <a:cubicBezTo>
                  <a:pt x="475539" y="77276"/>
                  <a:pt x="469651" y="75005"/>
                  <a:pt x="464609" y="71404"/>
                </a:cubicBezTo>
                <a:cubicBezTo>
                  <a:pt x="459826" y="67987"/>
                  <a:pt x="456296" y="63091"/>
                  <a:pt x="452140" y="58935"/>
                </a:cubicBezTo>
                <a:cubicBezTo>
                  <a:pt x="443827" y="60321"/>
                  <a:pt x="435466" y="61439"/>
                  <a:pt x="427202" y="63092"/>
                </a:cubicBezTo>
                <a:cubicBezTo>
                  <a:pt x="421600" y="64212"/>
                  <a:pt x="416231" y="68056"/>
                  <a:pt x="410576" y="67248"/>
                </a:cubicBezTo>
                <a:cubicBezTo>
                  <a:pt x="405631" y="66541"/>
                  <a:pt x="402784" y="60689"/>
                  <a:pt x="398107" y="58935"/>
                </a:cubicBezTo>
                <a:cubicBezTo>
                  <a:pt x="391492" y="56455"/>
                  <a:pt x="384252" y="56164"/>
                  <a:pt x="377325" y="54779"/>
                </a:cubicBezTo>
                <a:cubicBezTo>
                  <a:pt x="334188" y="26020"/>
                  <a:pt x="398734" y="72031"/>
                  <a:pt x="356544" y="29841"/>
                </a:cubicBezTo>
                <a:cubicBezTo>
                  <a:pt x="353446" y="26743"/>
                  <a:pt x="348101" y="27410"/>
                  <a:pt x="344074" y="25684"/>
                </a:cubicBezTo>
                <a:cubicBezTo>
                  <a:pt x="338379" y="23243"/>
                  <a:pt x="332991" y="20143"/>
                  <a:pt x="327449" y="17372"/>
                </a:cubicBezTo>
                <a:cubicBezTo>
                  <a:pt x="323293" y="13215"/>
                  <a:pt x="319871" y="8163"/>
                  <a:pt x="314980" y="4902"/>
                </a:cubicBezTo>
                <a:cubicBezTo>
                  <a:pt x="298647" y="-5987"/>
                  <a:pt x="252150" y="4620"/>
                  <a:pt x="248478" y="4902"/>
                </a:cubicBezTo>
                <a:cubicBezTo>
                  <a:pt x="242936" y="6288"/>
                  <a:pt x="236606" y="5890"/>
                  <a:pt x="231853" y="9059"/>
                </a:cubicBezTo>
                <a:cubicBezTo>
                  <a:pt x="217823" y="18413"/>
                  <a:pt x="225104" y="29348"/>
                  <a:pt x="227696" y="42310"/>
                </a:cubicBezTo>
                <a:cubicBezTo>
                  <a:pt x="226311" y="50623"/>
                  <a:pt x="226963" y="59547"/>
                  <a:pt x="223540" y="67248"/>
                </a:cubicBezTo>
                <a:cubicBezTo>
                  <a:pt x="219255" y="76890"/>
                  <a:pt x="206005" y="81861"/>
                  <a:pt x="198602" y="88030"/>
                </a:cubicBezTo>
                <a:cubicBezTo>
                  <a:pt x="194086" y="91793"/>
                  <a:pt x="190596" y="96674"/>
                  <a:pt x="186133" y="100499"/>
                </a:cubicBezTo>
                <a:cubicBezTo>
                  <a:pt x="148809" y="132490"/>
                  <a:pt x="187978" y="94497"/>
                  <a:pt x="157038" y="125437"/>
                </a:cubicBezTo>
                <a:cubicBezTo>
                  <a:pt x="155653" y="129593"/>
                  <a:pt x="154086" y="133693"/>
                  <a:pt x="152882" y="137906"/>
                </a:cubicBezTo>
                <a:cubicBezTo>
                  <a:pt x="151313" y="143399"/>
                  <a:pt x="150731" y="149183"/>
                  <a:pt x="148725" y="154532"/>
                </a:cubicBezTo>
                <a:cubicBezTo>
                  <a:pt x="140826" y="175597"/>
                  <a:pt x="140206" y="168164"/>
                  <a:pt x="127944" y="187782"/>
                </a:cubicBezTo>
                <a:cubicBezTo>
                  <a:pt x="124660" y="193036"/>
                  <a:pt x="123598" y="199648"/>
                  <a:pt x="119631" y="204408"/>
                </a:cubicBezTo>
                <a:cubicBezTo>
                  <a:pt x="116433" y="208246"/>
                  <a:pt x="111202" y="209783"/>
                  <a:pt x="107162" y="212721"/>
                </a:cubicBezTo>
                <a:cubicBezTo>
                  <a:pt x="95957" y="220870"/>
                  <a:pt x="84995" y="229346"/>
                  <a:pt x="73911" y="237659"/>
                </a:cubicBezTo>
                <a:cubicBezTo>
                  <a:pt x="68278" y="241883"/>
                  <a:pt x="52240" y="254392"/>
                  <a:pt x="44816" y="258441"/>
                </a:cubicBezTo>
                <a:cubicBezTo>
                  <a:pt x="33937" y="264375"/>
                  <a:pt x="11565" y="275066"/>
                  <a:pt x="11565" y="275066"/>
                </a:cubicBezTo>
                <a:cubicBezTo>
                  <a:pt x="4342" y="296736"/>
                  <a:pt x="-5060" y="302776"/>
                  <a:pt x="3253" y="31663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63500">
            <a:solidFill>
              <a:srgbClr val="0146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highlight>
                  <a:srgbClr val="000000"/>
                </a:highlight>
              </a:rPr>
              <a:t>녹양동</a:t>
            </a:r>
            <a:endParaRPr lang="en-US" altLang="ko-KR" sz="2400" b="1" dirty="0">
              <a:highlight>
                <a:srgbClr val="000000"/>
              </a:highlight>
            </a:endParaRPr>
          </a:p>
          <a:p>
            <a:pPr algn="ctr"/>
            <a:endParaRPr lang="en-US" altLang="ko-KR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1148047" y="1672690"/>
            <a:ext cx="4495913" cy="715962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00B05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00B05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09D2C9E-0B21-747E-5F2F-B80A6B2C6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40341"/>
            <a:ext cx="3621999" cy="26325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F15D53-4FDB-A2DC-3723-A0AC9F6D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4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E3D6F8-9C63-864B-A2BF-2F2EAC98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0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9" y="1465071"/>
            <a:ext cx="318432" cy="15312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139307"/>
            <a:ext cx="339731" cy="18570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296763"/>
            <a:ext cx="318431" cy="16995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561561"/>
            <a:ext cx="305749" cy="14347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민락동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22364" y="1088086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79,362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824667" y="885510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80,866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80,340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80,222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78,876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534139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484498"/>
            <a:ext cx="3524336" cy="318661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F3C06C-5272-347C-6B56-F7568B9F8514}"/>
              </a:ext>
            </a:extLst>
          </p:cNvPr>
          <p:cNvSpPr/>
          <p:nvPr/>
        </p:nvSpPr>
        <p:spPr>
          <a:xfrm>
            <a:off x="3021467" y="2955175"/>
            <a:ext cx="2191033" cy="1313410"/>
          </a:xfrm>
          <a:custGeom>
            <a:avLst/>
            <a:gdLst>
              <a:gd name="connsiteX0" fmla="*/ 104118 w 2191033"/>
              <a:gd name="connsiteY0" fmla="*/ 615141 h 1313410"/>
              <a:gd name="connsiteX1" fmla="*/ 16835 w 2191033"/>
              <a:gd name="connsiteY1" fmla="*/ 594360 h 1313410"/>
              <a:gd name="connsiteX2" fmla="*/ 4366 w 2191033"/>
              <a:gd name="connsiteY2" fmla="*/ 606829 h 1313410"/>
              <a:gd name="connsiteX3" fmla="*/ 209 w 2191033"/>
              <a:gd name="connsiteY3" fmla="*/ 619298 h 1313410"/>
              <a:gd name="connsiteX4" fmla="*/ 33460 w 2191033"/>
              <a:gd name="connsiteY4" fmla="*/ 673330 h 1313410"/>
              <a:gd name="connsiteX5" fmla="*/ 41773 w 2191033"/>
              <a:gd name="connsiteY5" fmla="*/ 710738 h 1313410"/>
              <a:gd name="connsiteX6" fmla="*/ 37617 w 2191033"/>
              <a:gd name="connsiteY6" fmla="*/ 723207 h 1313410"/>
              <a:gd name="connsiteX7" fmla="*/ 41773 w 2191033"/>
              <a:gd name="connsiteY7" fmla="*/ 743989 h 1313410"/>
              <a:gd name="connsiteX8" fmla="*/ 45929 w 2191033"/>
              <a:gd name="connsiteY8" fmla="*/ 777240 h 1313410"/>
              <a:gd name="connsiteX9" fmla="*/ 54242 w 2191033"/>
              <a:gd name="connsiteY9" fmla="*/ 793865 h 1313410"/>
              <a:gd name="connsiteX10" fmla="*/ 66711 w 2191033"/>
              <a:gd name="connsiteY10" fmla="*/ 827116 h 1313410"/>
              <a:gd name="connsiteX11" fmla="*/ 70868 w 2191033"/>
              <a:gd name="connsiteY11" fmla="*/ 839585 h 1313410"/>
              <a:gd name="connsiteX12" fmla="*/ 83337 w 2191033"/>
              <a:gd name="connsiteY12" fmla="*/ 847898 h 1313410"/>
              <a:gd name="connsiteX13" fmla="*/ 95806 w 2191033"/>
              <a:gd name="connsiteY13" fmla="*/ 868680 h 1313410"/>
              <a:gd name="connsiteX14" fmla="*/ 104118 w 2191033"/>
              <a:gd name="connsiteY14" fmla="*/ 897774 h 1313410"/>
              <a:gd name="connsiteX15" fmla="*/ 120744 w 2191033"/>
              <a:gd name="connsiteY15" fmla="*/ 931025 h 1313410"/>
              <a:gd name="connsiteX16" fmla="*/ 124900 w 2191033"/>
              <a:gd name="connsiteY16" fmla="*/ 955963 h 1313410"/>
              <a:gd name="connsiteX17" fmla="*/ 129057 w 2191033"/>
              <a:gd name="connsiteY17" fmla="*/ 968432 h 1313410"/>
              <a:gd name="connsiteX18" fmla="*/ 124900 w 2191033"/>
              <a:gd name="connsiteY18" fmla="*/ 1059872 h 1313410"/>
              <a:gd name="connsiteX19" fmla="*/ 129057 w 2191033"/>
              <a:gd name="connsiteY19" fmla="*/ 1134687 h 1313410"/>
              <a:gd name="connsiteX20" fmla="*/ 133213 w 2191033"/>
              <a:gd name="connsiteY20" fmla="*/ 1159625 h 1313410"/>
              <a:gd name="connsiteX21" fmla="*/ 141526 w 2191033"/>
              <a:gd name="connsiteY21" fmla="*/ 1242752 h 1313410"/>
              <a:gd name="connsiteX22" fmla="*/ 149838 w 2191033"/>
              <a:gd name="connsiteY22" fmla="*/ 1267690 h 1313410"/>
              <a:gd name="connsiteX23" fmla="*/ 153995 w 2191033"/>
              <a:gd name="connsiteY23" fmla="*/ 1280160 h 1313410"/>
              <a:gd name="connsiteX24" fmla="*/ 162308 w 2191033"/>
              <a:gd name="connsiteY24" fmla="*/ 1313410 h 1313410"/>
              <a:gd name="connsiteX25" fmla="*/ 178933 w 2191033"/>
              <a:gd name="connsiteY25" fmla="*/ 1309254 h 1313410"/>
              <a:gd name="connsiteX26" fmla="*/ 208028 w 2191033"/>
              <a:gd name="connsiteY26" fmla="*/ 1271847 h 1313410"/>
              <a:gd name="connsiteX27" fmla="*/ 237122 w 2191033"/>
              <a:gd name="connsiteY27" fmla="*/ 1259378 h 1313410"/>
              <a:gd name="connsiteX28" fmla="*/ 249591 w 2191033"/>
              <a:gd name="connsiteY28" fmla="*/ 1263534 h 1313410"/>
              <a:gd name="connsiteX29" fmla="*/ 274529 w 2191033"/>
              <a:gd name="connsiteY29" fmla="*/ 1230283 h 1313410"/>
              <a:gd name="connsiteX30" fmla="*/ 299468 w 2191033"/>
              <a:gd name="connsiteY30" fmla="*/ 1197032 h 1313410"/>
              <a:gd name="connsiteX31" fmla="*/ 307780 w 2191033"/>
              <a:gd name="connsiteY31" fmla="*/ 1167938 h 1313410"/>
              <a:gd name="connsiteX32" fmla="*/ 324406 w 2191033"/>
              <a:gd name="connsiteY32" fmla="*/ 1159625 h 1313410"/>
              <a:gd name="connsiteX33" fmla="*/ 357657 w 2191033"/>
              <a:gd name="connsiteY33" fmla="*/ 1151312 h 1313410"/>
              <a:gd name="connsiteX34" fmla="*/ 370126 w 2191033"/>
              <a:gd name="connsiteY34" fmla="*/ 1143000 h 1313410"/>
              <a:gd name="connsiteX35" fmla="*/ 386751 w 2191033"/>
              <a:gd name="connsiteY35" fmla="*/ 1147156 h 1313410"/>
              <a:gd name="connsiteX36" fmla="*/ 411689 w 2191033"/>
              <a:gd name="connsiteY36" fmla="*/ 1172094 h 1313410"/>
              <a:gd name="connsiteX37" fmla="*/ 420002 w 2191033"/>
              <a:gd name="connsiteY37" fmla="*/ 1184563 h 1313410"/>
              <a:gd name="connsiteX38" fmla="*/ 432471 w 2191033"/>
              <a:gd name="connsiteY38" fmla="*/ 1192876 h 1313410"/>
              <a:gd name="connsiteX39" fmla="*/ 436628 w 2191033"/>
              <a:gd name="connsiteY39" fmla="*/ 1213658 h 1313410"/>
              <a:gd name="connsiteX40" fmla="*/ 440784 w 2191033"/>
              <a:gd name="connsiteY40" fmla="*/ 1226127 h 1313410"/>
              <a:gd name="connsiteX41" fmla="*/ 461566 w 2191033"/>
              <a:gd name="connsiteY41" fmla="*/ 1230283 h 1313410"/>
              <a:gd name="connsiteX42" fmla="*/ 478191 w 2191033"/>
              <a:gd name="connsiteY42" fmla="*/ 1238596 h 1313410"/>
              <a:gd name="connsiteX43" fmla="*/ 494817 w 2191033"/>
              <a:gd name="connsiteY43" fmla="*/ 1201189 h 1313410"/>
              <a:gd name="connsiteX44" fmla="*/ 503129 w 2191033"/>
              <a:gd name="connsiteY44" fmla="*/ 1184563 h 1313410"/>
              <a:gd name="connsiteX45" fmla="*/ 532224 w 2191033"/>
              <a:gd name="connsiteY45" fmla="*/ 1151312 h 1313410"/>
              <a:gd name="connsiteX46" fmla="*/ 544693 w 2191033"/>
              <a:gd name="connsiteY46" fmla="*/ 1143000 h 1313410"/>
              <a:gd name="connsiteX47" fmla="*/ 557162 w 2191033"/>
              <a:gd name="connsiteY47" fmla="*/ 1109749 h 1313410"/>
              <a:gd name="connsiteX48" fmla="*/ 577944 w 2191033"/>
              <a:gd name="connsiteY48" fmla="*/ 1034934 h 1313410"/>
              <a:gd name="connsiteX49" fmla="*/ 607038 w 2191033"/>
              <a:gd name="connsiteY49" fmla="*/ 1018309 h 1313410"/>
              <a:gd name="connsiteX50" fmla="*/ 644446 w 2191033"/>
              <a:gd name="connsiteY50" fmla="*/ 993370 h 1313410"/>
              <a:gd name="connsiteX51" fmla="*/ 652758 w 2191033"/>
              <a:gd name="connsiteY51" fmla="*/ 980901 h 1313410"/>
              <a:gd name="connsiteX52" fmla="*/ 665228 w 2191033"/>
              <a:gd name="connsiteY52" fmla="*/ 968432 h 1313410"/>
              <a:gd name="connsiteX53" fmla="*/ 698478 w 2191033"/>
              <a:gd name="connsiteY53" fmla="*/ 947650 h 1313410"/>
              <a:gd name="connsiteX54" fmla="*/ 715104 w 2191033"/>
              <a:gd name="connsiteY54" fmla="*/ 943494 h 1313410"/>
              <a:gd name="connsiteX55" fmla="*/ 727573 w 2191033"/>
              <a:gd name="connsiteY55" fmla="*/ 939338 h 1313410"/>
              <a:gd name="connsiteX56" fmla="*/ 723417 w 2191033"/>
              <a:gd name="connsiteY56" fmla="*/ 910243 h 1313410"/>
              <a:gd name="connsiteX57" fmla="*/ 719260 w 2191033"/>
              <a:gd name="connsiteY57" fmla="*/ 889461 h 1313410"/>
              <a:gd name="connsiteX58" fmla="*/ 727573 w 2191033"/>
              <a:gd name="connsiteY58" fmla="*/ 856210 h 1313410"/>
              <a:gd name="connsiteX59" fmla="*/ 752511 w 2191033"/>
              <a:gd name="connsiteY59" fmla="*/ 839585 h 1313410"/>
              <a:gd name="connsiteX60" fmla="*/ 764980 w 2191033"/>
              <a:gd name="connsiteY60" fmla="*/ 835429 h 1313410"/>
              <a:gd name="connsiteX61" fmla="*/ 785762 w 2191033"/>
              <a:gd name="connsiteY61" fmla="*/ 827116 h 1313410"/>
              <a:gd name="connsiteX62" fmla="*/ 806544 w 2191033"/>
              <a:gd name="connsiteY62" fmla="*/ 822960 h 1313410"/>
              <a:gd name="connsiteX63" fmla="*/ 823169 w 2191033"/>
              <a:gd name="connsiteY63" fmla="*/ 818803 h 1313410"/>
              <a:gd name="connsiteX64" fmla="*/ 860577 w 2191033"/>
              <a:gd name="connsiteY64" fmla="*/ 822960 h 1313410"/>
              <a:gd name="connsiteX65" fmla="*/ 873046 w 2191033"/>
              <a:gd name="connsiteY65" fmla="*/ 835429 h 1313410"/>
              <a:gd name="connsiteX66" fmla="*/ 902140 w 2191033"/>
              <a:gd name="connsiteY66" fmla="*/ 843741 h 1313410"/>
              <a:gd name="connsiteX67" fmla="*/ 914609 w 2191033"/>
              <a:gd name="connsiteY67" fmla="*/ 831272 h 1313410"/>
              <a:gd name="connsiteX68" fmla="*/ 927078 w 2191033"/>
              <a:gd name="connsiteY68" fmla="*/ 827116 h 1313410"/>
              <a:gd name="connsiteX69" fmla="*/ 947860 w 2191033"/>
              <a:gd name="connsiteY69" fmla="*/ 814647 h 1313410"/>
              <a:gd name="connsiteX70" fmla="*/ 976955 w 2191033"/>
              <a:gd name="connsiteY70" fmla="*/ 768927 h 1313410"/>
              <a:gd name="connsiteX71" fmla="*/ 985268 w 2191033"/>
              <a:gd name="connsiteY71" fmla="*/ 756458 h 1313410"/>
              <a:gd name="connsiteX72" fmla="*/ 1001893 w 2191033"/>
              <a:gd name="connsiteY72" fmla="*/ 723207 h 1313410"/>
              <a:gd name="connsiteX73" fmla="*/ 1010206 w 2191033"/>
              <a:gd name="connsiteY73" fmla="*/ 702425 h 1313410"/>
              <a:gd name="connsiteX74" fmla="*/ 1018518 w 2191033"/>
              <a:gd name="connsiteY74" fmla="*/ 689956 h 1313410"/>
              <a:gd name="connsiteX75" fmla="*/ 1022675 w 2191033"/>
              <a:gd name="connsiteY75" fmla="*/ 677487 h 1313410"/>
              <a:gd name="connsiteX76" fmla="*/ 1030988 w 2191033"/>
              <a:gd name="connsiteY76" fmla="*/ 660861 h 1313410"/>
              <a:gd name="connsiteX77" fmla="*/ 1039300 w 2191033"/>
              <a:gd name="connsiteY77" fmla="*/ 648392 h 1313410"/>
              <a:gd name="connsiteX78" fmla="*/ 1047613 w 2191033"/>
              <a:gd name="connsiteY78" fmla="*/ 623454 h 1313410"/>
              <a:gd name="connsiteX79" fmla="*/ 1055926 w 2191033"/>
              <a:gd name="connsiteY79" fmla="*/ 602672 h 1313410"/>
              <a:gd name="connsiteX80" fmla="*/ 1060082 w 2191033"/>
              <a:gd name="connsiteY80" fmla="*/ 581890 h 1313410"/>
              <a:gd name="connsiteX81" fmla="*/ 1064238 w 2191033"/>
              <a:gd name="connsiteY81" fmla="*/ 565265 h 1313410"/>
              <a:gd name="connsiteX82" fmla="*/ 1109958 w 2191033"/>
              <a:gd name="connsiteY82" fmla="*/ 552796 h 1313410"/>
              <a:gd name="connsiteX83" fmla="*/ 1143209 w 2191033"/>
              <a:gd name="connsiteY83" fmla="*/ 577734 h 1313410"/>
              <a:gd name="connsiteX84" fmla="*/ 1184773 w 2191033"/>
              <a:gd name="connsiteY84" fmla="*/ 594360 h 1313410"/>
              <a:gd name="connsiteX85" fmla="*/ 1197242 w 2191033"/>
              <a:gd name="connsiteY85" fmla="*/ 598516 h 1313410"/>
              <a:gd name="connsiteX86" fmla="*/ 1238806 w 2191033"/>
              <a:gd name="connsiteY86" fmla="*/ 577734 h 1313410"/>
              <a:gd name="connsiteX87" fmla="*/ 1255431 w 2191033"/>
              <a:gd name="connsiteY87" fmla="*/ 565265 h 1313410"/>
              <a:gd name="connsiteX88" fmla="*/ 1276213 w 2191033"/>
              <a:gd name="connsiteY88" fmla="*/ 556952 h 1313410"/>
              <a:gd name="connsiteX89" fmla="*/ 1296995 w 2191033"/>
              <a:gd name="connsiteY89" fmla="*/ 544483 h 1313410"/>
              <a:gd name="connsiteX90" fmla="*/ 1309464 w 2191033"/>
              <a:gd name="connsiteY90" fmla="*/ 540327 h 1313410"/>
              <a:gd name="connsiteX91" fmla="*/ 1359340 w 2191033"/>
              <a:gd name="connsiteY91" fmla="*/ 527858 h 1313410"/>
              <a:gd name="connsiteX92" fmla="*/ 1396748 w 2191033"/>
              <a:gd name="connsiteY92" fmla="*/ 536170 h 1313410"/>
              <a:gd name="connsiteX93" fmla="*/ 1425842 w 2191033"/>
              <a:gd name="connsiteY93" fmla="*/ 556952 h 1313410"/>
              <a:gd name="connsiteX94" fmla="*/ 1479875 w 2191033"/>
              <a:gd name="connsiteY94" fmla="*/ 569421 h 1313410"/>
              <a:gd name="connsiteX95" fmla="*/ 1513126 w 2191033"/>
              <a:gd name="connsiteY95" fmla="*/ 581890 h 1313410"/>
              <a:gd name="connsiteX96" fmla="*/ 1525595 w 2191033"/>
              <a:gd name="connsiteY96" fmla="*/ 573578 h 1313410"/>
              <a:gd name="connsiteX97" fmla="*/ 1538064 w 2191033"/>
              <a:gd name="connsiteY97" fmla="*/ 511232 h 1313410"/>
              <a:gd name="connsiteX98" fmla="*/ 1575471 w 2191033"/>
              <a:gd name="connsiteY98" fmla="*/ 490450 h 1313410"/>
              <a:gd name="connsiteX99" fmla="*/ 1629504 w 2191033"/>
              <a:gd name="connsiteY99" fmla="*/ 477981 h 1313410"/>
              <a:gd name="connsiteX100" fmla="*/ 1671068 w 2191033"/>
              <a:gd name="connsiteY100" fmla="*/ 465512 h 1313410"/>
              <a:gd name="connsiteX101" fmla="*/ 1741726 w 2191033"/>
              <a:gd name="connsiteY101" fmla="*/ 453043 h 1313410"/>
              <a:gd name="connsiteX102" fmla="*/ 1766664 w 2191033"/>
              <a:gd name="connsiteY102" fmla="*/ 448887 h 1313410"/>
              <a:gd name="connsiteX103" fmla="*/ 1820697 w 2191033"/>
              <a:gd name="connsiteY103" fmla="*/ 453043 h 1313410"/>
              <a:gd name="connsiteX104" fmla="*/ 1837322 w 2191033"/>
              <a:gd name="connsiteY104" fmla="*/ 482138 h 1313410"/>
              <a:gd name="connsiteX105" fmla="*/ 1849791 w 2191033"/>
              <a:gd name="connsiteY105" fmla="*/ 494607 h 1313410"/>
              <a:gd name="connsiteX106" fmla="*/ 1862260 w 2191033"/>
              <a:gd name="connsiteY106" fmla="*/ 511232 h 1313410"/>
              <a:gd name="connsiteX107" fmla="*/ 1874729 w 2191033"/>
              <a:gd name="connsiteY107" fmla="*/ 523701 h 1313410"/>
              <a:gd name="connsiteX108" fmla="*/ 1907980 w 2191033"/>
              <a:gd name="connsiteY108" fmla="*/ 532014 h 1313410"/>
              <a:gd name="connsiteX109" fmla="*/ 1941231 w 2191033"/>
              <a:gd name="connsiteY109" fmla="*/ 544483 h 1313410"/>
              <a:gd name="connsiteX110" fmla="*/ 1970326 w 2191033"/>
              <a:gd name="connsiteY110" fmla="*/ 540327 h 1313410"/>
              <a:gd name="connsiteX111" fmla="*/ 1999420 w 2191033"/>
              <a:gd name="connsiteY111" fmla="*/ 527858 h 1313410"/>
              <a:gd name="connsiteX112" fmla="*/ 2011889 w 2191033"/>
              <a:gd name="connsiteY112" fmla="*/ 519545 h 1313410"/>
              <a:gd name="connsiteX113" fmla="*/ 2036828 w 2191033"/>
              <a:gd name="connsiteY113" fmla="*/ 511232 h 1313410"/>
              <a:gd name="connsiteX114" fmla="*/ 2082548 w 2191033"/>
              <a:gd name="connsiteY114" fmla="*/ 494607 h 1313410"/>
              <a:gd name="connsiteX115" fmla="*/ 2095017 w 2191033"/>
              <a:gd name="connsiteY115" fmla="*/ 490450 h 1313410"/>
              <a:gd name="connsiteX116" fmla="*/ 2111642 w 2191033"/>
              <a:gd name="connsiteY116" fmla="*/ 486294 h 1313410"/>
              <a:gd name="connsiteX117" fmla="*/ 2124111 w 2191033"/>
              <a:gd name="connsiteY117" fmla="*/ 477981 h 1313410"/>
              <a:gd name="connsiteX118" fmla="*/ 2157362 w 2191033"/>
              <a:gd name="connsiteY118" fmla="*/ 453043 h 1313410"/>
              <a:gd name="connsiteX119" fmla="*/ 2173988 w 2191033"/>
              <a:gd name="connsiteY119" fmla="*/ 444730 h 1313410"/>
              <a:gd name="connsiteX120" fmla="*/ 2182300 w 2191033"/>
              <a:gd name="connsiteY120" fmla="*/ 411480 h 1313410"/>
              <a:gd name="connsiteX121" fmla="*/ 2186457 w 2191033"/>
              <a:gd name="connsiteY121" fmla="*/ 399010 h 1313410"/>
              <a:gd name="connsiteX122" fmla="*/ 2190613 w 2191033"/>
              <a:gd name="connsiteY122" fmla="*/ 378229 h 1313410"/>
              <a:gd name="connsiteX123" fmla="*/ 2186457 w 2191033"/>
              <a:gd name="connsiteY123" fmla="*/ 361603 h 1313410"/>
              <a:gd name="connsiteX124" fmla="*/ 2186457 w 2191033"/>
              <a:gd name="connsiteY124" fmla="*/ 303414 h 1313410"/>
              <a:gd name="connsiteX125" fmla="*/ 2182300 w 2191033"/>
              <a:gd name="connsiteY125" fmla="*/ 274320 h 1313410"/>
              <a:gd name="connsiteX126" fmla="*/ 2178144 w 2191033"/>
              <a:gd name="connsiteY126" fmla="*/ 257694 h 1313410"/>
              <a:gd name="connsiteX127" fmla="*/ 2165675 w 2191033"/>
              <a:gd name="connsiteY127" fmla="*/ 266007 h 1313410"/>
              <a:gd name="connsiteX128" fmla="*/ 2144893 w 2191033"/>
              <a:gd name="connsiteY128" fmla="*/ 270163 h 1313410"/>
              <a:gd name="connsiteX129" fmla="*/ 2132424 w 2191033"/>
              <a:gd name="connsiteY129" fmla="*/ 274320 h 1313410"/>
              <a:gd name="connsiteX130" fmla="*/ 2007733 w 2191033"/>
              <a:gd name="connsiteY130" fmla="*/ 266007 h 1313410"/>
              <a:gd name="connsiteX131" fmla="*/ 1945388 w 2191033"/>
              <a:gd name="connsiteY131" fmla="*/ 253538 h 1313410"/>
              <a:gd name="connsiteX132" fmla="*/ 1928762 w 2191033"/>
              <a:gd name="connsiteY132" fmla="*/ 241069 h 1313410"/>
              <a:gd name="connsiteX133" fmla="*/ 1895511 w 2191033"/>
              <a:gd name="connsiteY133" fmla="*/ 224443 h 1313410"/>
              <a:gd name="connsiteX134" fmla="*/ 1870573 w 2191033"/>
              <a:gd name="connsiteY134" fmla="*/ 211974 h 1313410"/>
              <a:gd name="connsiteX135" fmla="*/ 1853948 w 2191033"/>
              <a:gd name="connsiteY135" fmla="*/ 216130 h 1313410"/>
              <a:gd name="connsiteX136" fmla="*/ 1820697 w 2191033"/>
              <a:gd name="connsiteY136" fmla="*/ 199505 h 1313410"/>
              <a:gd name="connsiteX137" fmla="*/ 1808228 w 2191033"/>
              <a:gd name="connsiteY137" fmla="*/ 187036 h 1313410"/>
              <a:gd name="connsiteX138" fmla="*/ 1787446 w 2191033"/>
              <a:gd name="connsiteY138" fmla="*/ 178723 h 1313410"/>
              <a:gd name="connsiteX139" fmla="*/ 1729257 w 2191033"/>
              <a:gd name="connsiteY139" fmla="*/ 170410 h 1313410"/>
              <a:gd name="connsiteX140" fmla="*/ 1712631 w 2191033"/>
              <a:gd name="connsiteY140" fmla="*/ 137160 h 1313410"/>
              <a:gd name="connsiteX141" fmla="*/ 1700162 w 2191033"/>
              <a:gd name="connsiteY141" fmla="*/ 133003 h 1313410"/>
              <a:gd name="connsiteX142" fmla="*/ 1687693 w 2191033"/>
              <a:gd name="connsiteY142" fmla="*/ 124690 h 1313410"/>
              <a:gd name="connsiteX143" fmla="*/ 1671068 w 2191033"/>
              <a:gd name="connsiteY143" fmla="*/ 128847 h 1313410"/>
              <a:gd name="connsiteX144" fmla="*/ 1666911 w 2191033"/>
              <a:gd name="connsiteY144" fmla="*/ 141316 h 1313410"/>
              <a:gd name="connsiteX145" fmla="*/ 1641973 w 2191033"/>
              <a:gd name="connsiteY145" fmla="*/ 162098 h 1313410"/>
              <a:gd name="connsiteX146" fmla="*/ 1621191 w 2191033"/>
              <a:gd name="connsiteY146" fmla="*/ 141316 h 1313410"/>
              <a:gd name="connsiteX147" fmla="*/ 1612878 w 2191033"/>
              <a:gd name="connsiteY147" fmla="*/ 124690 h 1313410"/>
              <a:gd name="connsiteX148" fmla="*/ 1596253 w 2191033"/>
              <a:gd name="connsiteY148" fmla="*/ 120534 h 1313410"/>
              <a:gd name="connsiteX149" fmla="*/ 1542220 w 2191033"/>
              <a:gd name="connsiteY149" fmla="*/ 108065 h 1313410"/>
              <a:gd name="connsiteX150" fmla="*/ 1517282 w 2191033"/>
              <a:gd name="connsiteY150" fmla="*/ 87283 h 1313410"/>
              <a:gd name="connsiteX151" fmla="*/ 1504813 w 2191033"/>
              <a:gd name="connsiteY151" fmla="*/ 74814 h 1313410"/>
              <a:gd name="connsiteX152" fmla="*/ 1467406 w 2191033"/>
              <a:gd name="connsiteY152" fmla="*/ 49876 h 1313410"/>
              <a:gd name="connsiteX153" fmla="*/ 1442468 w 2191033"/>
              <a:gd name="connsiteY153" fmla="*/ 33250 h 1313410"/>
              <a:gd name="connsiteX154" fmla="*/ 1425842 w 2191033"/>
              <a:gd name="connsiteY154" fmla="*/ 29094 h 1313410"/>
              <a:gd name="connsiteX155" fmla="*/ 1405060 w 2191033"/>
              <a:gd name="connsiteY155" fmla="*/ 24938 h 1313410"/>
              <a:gd name="connsiteX156" fmla="*/ 1392591 w 2191033"/>
              <a:gd name="connsiteY156" fmla="*/ 20781 h 1313410"/>
              <a:gd name="connsiteX157" fmla="*/ 1371809 w 2191033"/>
              <a:gd name="connsiteY157" fmla="*/ 29094 h 1313410"/>
              <a:gd name="connsiteX158" fmla="*/ 1363497 w 2191033"/>
              <a:gd name="connsiteY158" fmla="*/ 66501 h 1313410"/>
              <a:gd name="connsiteX159" fmla="*/ 1334402 w 2191033"/>
              <a:gd name="connsiteY159" fmla="*/ 103909 h 1313410"/>
              <a:gd name="connsiteX160" fmla="*/ 1321933 w 2191033"/>
              <a:gd name="connsiteY160" fmla="*/ 108065 h 1313410"/>
              <a:gd name="connsiteX161" fmla="*/ 1296995 w 2191033"/>
              <a:gd name="connsiteY161" fmla="*/ 103909 h 1313410"/>
              <a:gd name="connsiteX162" fmla="*/ 1292838 w 2191033"/>
              <a:gd name="connsiteY162" fmla="*/ 91440 h 1313410"/>
              <a:gd name="connsiteX163" fmla="*/ 1284526 w 2191033"/>
              <a:gd name="connsiteY163" fmla="*/ 70658 h 1313410"/>
              <a:gd name="connsiteX164" fmla="*/ 1251275 w 2191033"/>
              <a:gd name="connsiteY164" fmla="*/ 37407 h 1313410"/>
              <a:gd name="connsiteX165" fmla="*/ 1238806 w 2191033"/>
              <a:gd name="connsiteY165" fmla="*/ 24938 h 1313410"/>
              <a:gd name="connsiteX166" fmla="*/ 1209711 w 2191033"/>
              <a:gd name="connsiteY166" fmla="*/ 8312 h 1313410"/>
              <a:gd name="connsiteX167" fmla="*/ 1193086 w 2191033"/>
              <a:gd name="connsiteY167" fmla="*/ 0 h 1313410"/>
              <a:gd name="connsiteX168" fmla="*/ 1172304 w 2191033"/>
              <a:gd name="connsiteY168" fmla="*/ 4156 h 1313410"/>
              <a:gd name="connsiteX169" fmla="*/ 1159835 w 2191033"/>
              <a:gd name="connsiteY169" fmla="*/ 12469 h 1313410"/>
              <a:gd name="connsiteX170" fmla="*/ 1134897 w 2191033"/>
              <a:gd name="connsiteY170" fmla="*/ 16625 h 1313410"/>
              <a:gd name="connsiteX171" fmla="*/ 1126584 w 2191033"/>
              <a:gd name="connsiteY171" fmla="*/ 33250 h 1313410"/>
              <a:gd name="connsiteX172" fmla="*/ 1114115 w 2191033"/>
              <a:gd name="connsiteY172" fmla="*/ 87283 h 1313410"/>
              <a:gd name="connsiteX173" fmla="*/ 1109958 w 2191033"/>
              <a:gd name="connsiteY173" fmla="*/ 120534 h 1313410"/>
              <a:gd name="connsiteX174" fmla="*/ 1085020 w 2191033"/>
              <a:gd name="connsiteY174" fmla="*/ 153785 h 1313410"/>
              <a:gd name="connsiteX175" fmla="*/ 1080864 w 2191033"/>
              <a:gd name="connsiteY175" fmla="*/ 178723 h 1313410"/>
              <a:gd name="connsiteX176" fmla="*/ 1068395 w 2191033"/>
              <a:gd name="connsiteY176" fmla="*/ 182880 h 1313410"/>
              <a:gd name="connsiteX177" fmla="*/ 1060082 w 2191033"/>
              <a:gd name="connsiteY177" fmla="*/ 203661 h 1313410"/>
              <a:gd name="connsiteX178" fmla="*/ 1035144 w 2191033"/>
              <a:gd name="connsiteY178" fmla="*/ 228600 h 1313410"/>
              <a:gd name="connsiteX179" fmla="*/ 1001893 w 2191033"/>
              <a:gd name="connsiteY179" fmla="*/ 253538 h 1313410"/>
              <a:gd name="connsiteX180" fmla="*/ 976955 w 2191033"/>
              <a:gd name="connsiteY180" fmla="*/ 286789 h 1313410"/>
              <a:gd name="connsiteX181" fmla="*/ 968642 w 2191033"/>
              <a:gd name="connsiteY181" fmla="*/ 328352 h 1313410"/>
              <a:gd name="connsiteX182" fmla="*/ 956173 w 2191033"/>
              <a:gd name="connsiteY182" fmla="*/ 336665 h 1313410"/>
              <a:gd name="connsiteX183" fmla="*/ 927078 w 2191033"/>
              <a:gd name="connsiteY183" fmla="*/ 357447 h 1313410"/>
              <a:gd name="connsiteX184" fmla="*/ 902140 w 2191033"/>
              <a:gd name="connsiteY184" fmla="*/ 361603 h 1313410"/>
              <a:gd name="connsiteX185" fmla="*/ 889671 w 2191033"/>
              <a:gd name="connsiteY185" fmla="*/ 369916 h 1313410"/>
              <a:gd name="connsiteX186" fmla="*/ 843951 w 2191033"/>
              <a:gd name="connsiteY186" fmla="*/ 382385 h 1313410"/>
              <a:gd name="connsiteX187" fmla="*/ 827326 w 2191033"/>
              <a:gd name="connsiteY187" fmla="*/ 390698 h 1313410"/>
              <a:gd name="connsiteX188" fmla="*/ 802388 w 2191033"/>
              <a:gd name="connsiteY188" fmla="*/ 399010 h 1313410"/>
              <a:gd name="connsiteX189" fmla="*/ 789918 w 2191033"/>
              <a:gd name="connsiteY189" fmla="*/ 407323 h 1313410"/>
              <a:gd name="connsiteX190" fmla="*/ 777449 w 2191033"/>
              <a:gd name="connsiteY190" fmla="*/ 419792 h 1313410"/>
              <a:gd name="connsiteX191" fmla="*/ 764980 w 2191033"/>
              <a:gd name="connsiteY191" fmla="*/ 423949 h 1313410"/>
              <a:gd name="connsiteX192" fmla="*/ 735886 w 2191033"/>
              <a:gd name="connsiteY192" fmla="*/ 448887 h 1313410"/>
              <a:gd name="connsiteX193" fmla="*/ 731729 w 2191033"/>
              <a:gd name="connsiteY193" fmla="*/ 461356 h 1313410"/>
              <a:gd name="connsiteX194" fmla="*/ 715104 w 2191033"/>
              <a:gd name="connsiteY194" fmla="*/ 494607 h 1313410"/>
              <a:gd name="connsiteX195" fmla="*/ 698478 w 2191033"/>
              <a:gd name="connsiteY195" fmla="*/ 552796 h 1313410"/>
              <a:gd name="connsiteX196" fmla="*/ 686009 w 2191033"/>
              <a:gd name="connsiteY196" fmla="*/ 556952 h 1313410"/>
              <a:gd name="connsiteX197" fmla="*/ 652758 w 2191033"/>
              <a:gd name="connsiteY197" fmla="*/ 548640 h 1313410"/>
              <a:gd name="connsiteX198" fmla="*/ 619508 w 2191033"/>
              <a:gd name="connsiteY198" fmla="*/ 519545 h 1313410"/>
              <a:gd name="connsiteX199" fmla="*/ 586257 w 2191033"/>
              <a:gd name="connsiteY199" fmla="*/ 515389 h 1313410"/>
              <a:gd name="connsiteX200" fmla="*/ 536380 w 2191033"/>
              <a:gd name="connsiteY200" fmla="*/ 515389 h 1313410"/>
              <a:gd name="connsiteX201" fmla="*/ 519755 w 2191033"/>
              <a:gd name="connsiteY201" fmla="*/ 511232 h 1313410"/>
              <a:gd name="connsiteX202" fmla="*/ 469878 w 2191033"/>
              <a:gd name="connsiteY202" fmla="*/ 507076 h 1313410"/>
              <a:gd name="connsiteX203" fmla="*/ 444940 w 2191033"/>
              <a:gd name="connsiteY203" fmla="*/ 498763 h 1313410"/>
              <a:gd name="connsiteX204" fmla="*/ 432471 w 2191033"/>
              <a:gd name="connsiteY204" fmla="*/ 494607 h 1313410"/>
              <a:gd name="connsiteX205" fmla="*/ 382595 w 2191033"/>
              <a:gd name="connsiteY205" fmla="*/ 498763 h 1313410"/>
              <a:gd name="connsiteX206" fmla="*/ 357657 w 2191033"/>
              <a:gd name="connsiteY206" fmla="*/ 519545 h 1313410"/>
              <a:gd name="connsiteX207" fmla="*/ 345188 w 2191033"/>
              <a:gd name="connsiteY207" fmla="*/ 523701 h 1313410"/>
              <a:gd name="connsiteX208" fmla="*/ 320249 w 2191033"/>
              <a:gd name="connsiteY208" fmla="*/ 536170 h 1313410"/>
              <a:gd name="connsiteX209" fmla="*/ 299468 w 2191033"/>
              <a:gd name="connsiteY209" fmla="*/ 552796 h 1313410"/>
              <a:gd name="connsiteX210" fmla="*/ 253748 w 2191033"/>
              <a:gd name="connsiteY210" fmla="*/ 573578 h 1313410"/>
              <a:gd name="connsiteX211" fmla="*/ 224653 w 2191033"/>
              <a:gd name="connsiteY211" fmla="*/ 586047 h 1313410"/>
              <a:gd name="connsiteX212" fmla="*/ 183089 w 2191033"/>
              <a:gd name="connsiteY212" fmla="*/ 581890 h 1313410"/>
              <a:gd name="connsiteX213" fmla="*/ 145682 w 2191033"/>
              <a:gd name="connsiteY213" fmla="*/ 586047 h 1313410"/>
              <a:gd name="connsiteX214" fmla="*/ 104118 w 2191033"/>
              <a:gd name="connsiteY214" fmla="*/ 598516 h 1313410"/>
              <a:gd name="connsiteX215" fmla="*/ 87493 w 2191033"/>
              <a:gd name="connsiteY215" fmla="*/ 602672 h 1313410"/>
              <a:gd name="connsiteX216" fmla="*/ 75024 w 2191033"/>
              <a:gd name="connsiteY216" fmla="*/ 606829 h 1313410"/>
              <a:gd name="connsiteX217" fmla="*/ 104118 w 2191033"/>
              <a:gd name="connsiteY217" fmla="*/ 615141 h 13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2191033" h="1313410">
                <a:moveTo>
                  <a:pt x="104118" y="615141"/>
                </a:moveTo>
                <a:cubicBezTo>
                  <a:pt x="94420" y="613063"/>
                  <a:pt x="41774" y="577733"/>
                  <a:pt x="16835" y="594360"/>
                </a:cubicBezTo>
                <a:cubicBezTo>
                  <a:pt x="11944" y="597621"/>
                  <a:pt x="8522" y="602673"/>
                  <a:pt x="4366" y="606829"/>
                </a:cubicBezTo>
                <a:cubicBezTo>
                  <a:pt x="2980" y="610985"/>
                  <a:pt x="-944" y="615071"/>
                  <a:pt x="209" y="619298"/>
                </a:cubicBezTo>
                <a:cubicBezTo>
                  <a:pt x="6600" y="642730"/>
                  <a:pt x="19261" y="655581"/>
                  <a:pt x="33460" y="673330"/>
                </a:cubicBezTo>
                <a:cubicBezTo>
                  <a:pt x="37747" y="686190"/>
                  <a:pt x="41773" y="696106"/>
                  <a:pt x="41773" y="710738"/>
                </a:cubicBezTo>
                <a:cubicBezTo>
                  <a:pt x="41773" y="715119"/>
                  <a:pt x="39002" y="719051"/>
                  <a:pt x="37617" y="723207"/>
                </a:cubicBezTo>
                <a:cubicBezTo>
                  <a:pt x="39002" y="730134"/>
                  <a:pt x="40699" y="737007"/>
                  <a:pt x="41773" y="743989"/>
                </a:cubicBezTo>
                <a:cubicBezTo>
                  <a:pt x="43471" y="755029"/>
                  <a:pt x="43220" y="766404"/>
                  <a:pt x="45929" y="777240"/>
                </a:cubicBezTo>
                <a:cubicBezTo>
                  <a:pt x="47432" y="783251"/>
                  <a:pt x="51471" y="788323"/>
                  <a:pt x="54242" y="793865"/>
                </a:cubicBezTo>
                <a:cubicBezTo>
                  <a:pt x="61903" y="824512"/>
                  <a:pt x="53671" y="796692"/>
                  <a:pt x="66711" y="827116"/>
                </a:cubicBezTo>
                <a:cubicBezTo>
                  <a:pt x="68437" y="831143"/>
                  <a:pt x="68131" y="836164"/>
                  <a:pt x="70868" y="839585"/>
                </a:cubicBezTo>
                <a:cubicBezTo>
                  <a:pt x="73989" y="843486"/>
                  <a:pt x="79181" y="845127"/>
                  <a:pt x="83337" y="847898"/>
                </a:cubicBezTo>
                <a:cubicBezTo>
                  <a:pt x="87493" y="854825"/>
                  <a:pt x="92193" y="861454"/>
                  <a:pt x="95806" y="868680"/>
                </a:cubicBezTo>
                <a:cubicBezTo>
                  <a:pt x="102873" y="882814"/>
                  <a:pt x="97459" y="881793"/>
                  <a:pt x="104118" y="897774"/>
                </a:cubicBezTo>
                <a:cubicBezTo>
                  <a:pt x="108884" y="909213"/>
                  <a:pt x="120744" y="931025"/>
                  <a:pt x="120744" y="931025"/>
                </a:cubicBezTo>
                <a:cubicBezTo>
                  <a:pt x="122129" y="939338"/>
                  <a:pt x="123072" y="947736"/>
                  <a:pt x="124900" y="955963"/>
                </a:cubicBezTo>
                <a:cubicBezTo>
                  <a:pt x="125850" y="960240"/>
                  <a:pt x="129057" y="964051"/>
                  <a:pt x="129057" y="968432"/>
                </a:cubicBezTo>
                <a:cubicBezTo>
                  <a:pt x="129057" y="998943"/>
                  <a:pt x="126286" y="1029392"/>
                  <a:pt x="124900" y="1059872"/>
                </a:cubicBezTo>
                <a:cubicBezTo>
                  <a:pt x="126286" y="1084810"/>
                  <a:pt x="126983" y="1109796"/>
                  <a:pt x="129057" y="1134687"/>
                </a:cubicBezTo>
                <a:cubicBezTo>
                  <a:pt x="129757" y="1143085"/>
                  <a:pt x="132375" y="1151240"/>
                  <a:pt x="133213" y="1159625"/>
                </a:cubicBezTo>
                <a:cubicBezTo>
                  <a:pt x="135487" y="1182367"/>
                  <a:pt x="135247" y="1217638"/>
                  <a:pt x="141526" y="1242752"/>
                </a:cubicBezTo>
                <a:cubicBezTo>
                  <a:pt x="143651" y="1251253"/>
                  <a:pt x="147067" y="1259377"/>
                  <a:pt x="149838" y="1267690"/>
                </a:cubicBezTo>
                <a:cubicBezTo>
                  <a:pt x="151224" y="1271847"/>
                  <a:pt x="153136" y="1275864"/>
                  <a:pt x="153995" y="1280160"/>
                </a:cubicBezTo>
                <a:cubicBezTo>
                  <a:pt x="159010" y="1305237"/>
                  <a:pt x="155917" y="1294239"/>
                  <a:pt x="162308" y="1313410"/>
                </a:cubicBezTo>
                <a:cubicBezTo>
                  <a:pt x="167850" y="1312025"/>
                  <a:pt x="174634" y="1313016"/>
                  <a:pt x="178933" y="1309254"/>
                </a:cubicBezTo>
                <a:cubicBezTo>
                  <a:pt x="217144" y="1275819"/>
                  <a:pt x="177711" y="1293502"/>
                  <a:pt x="208028" y="1271847"/>
                </a:cubicBezTo>
                <a:cubicBezTo>
                  <a:pt x="217018" y="1265425"/>
                  <a:pt x="226944" y="1262770"/>
                  <a:pt x="237122" y="1259378"/>
                </a:cubicBezTo>
                <a:cubicBezTo>
                  <a:pt x="241278" y="1260763"/>
                  <a:pt x="246133" y="1266224"/>
                  <a:pt x="249591" y="1263534"/>
                </a:cubicBezTo>
                <a:cubicBezTo>
                  <a:pt x="260527" y="1255028"/>
                  <a:pt x="264732" y="1240080"/>
                  <a:pt x="274529" y="1230283"/>
                </a:cubicBezTo>
                <a:cubicBezTo>
                  <a:pt x="292711" y="1212101"/>
                  <a:pt x="283974" y="1222854"/>
                  <a:pt x="299468" y="1197032"/>
                </a:cubicBezTo>
                <a:cubicBezTo>
                  <a:pt x="299504" y="1196889"/>
                  <a:pt x="305793" y="1169925"/>
                  <a:pt x="307780" y="1167938"/>
                </a:cubicBezTo>
                <a:cubicBezTo>
                  <a:pt x="312161" y="1163557"/>
                  <a:pt x="318528" y="1161584"/>
                  <a:pt x="324406" y="1159625"/>
                </a:cubicBezTo>
                <a:cubicBezTo>
                  <a:pt x="335244" y="1156012"/>
                  <a:pt x="357657" y="1151312"/>
                  <a:pt x="357657" y="1151312"/>
                </a:cubicBezTo>
                <a:cubicBezTo>
                  <a:pt x="361813" y="1148541"/>
                  <a:pt x="365181" y="1143706"/>
                  <a:pt x="370126" y="1143000"/>
                </a:cubicBezTo>
                <a:cubicBezTo>
                  <a:pt x="375781" y="1142192"/>
                  <a:pt x="381501" y="1144906"/>
                  <a:pt x="386751" y="1147156"/>
                </a:cubicBezTo>
                <a:cubicBezTo>
                  <a:pt x="399749" y="1152727"/>
                  <a:pt x="403482" y="1160604"/>
                  <a:pt x="411689" y="1172094"/>
                </a:cubicBezTo>
                <a:cubicBezTo>
                  <a:pt x="414593" y="1176159"/>
                  <a:pt x="416470" y="1181031"/>
                  <a:pt x="420002" y="1184563"/>
                </a:cubicBezTo>
                <a:cubicBezTo>
                  <a:pt x="423534" y="1188095"/>
                  <a:pt x="428315" y="1190105"/>
                  <a:pt x="432471" y="1192876"/>
                </a:cubicBezTo>
                <a:cubicBezTo>
                  <a:pt x="433857" y="1199803"/>
                  <a:pt x="434915" y="1206804"/>
                  <a:pt x="436628" y="1213658"/>
                </a:cubicBezTo>
                <a:cubicBezTo>
                  <a:pt x="437691" y="1217908"/>
                  <a:pt x="437139" y="1223697"/>
                  <a:pt x="440784" y="1226127"/>
                </a:cubicBezTo>
                <a:cubicBezTo>
                  <a:pt x="446662" y="1230046"/>
                  <a:pt x="454639" y="1228898"/>
                  <a:pt x="461566" y="1230283"/>
                </a:cubicBezTo>
                <a:cubicBezTo>
                  <a:pt x="467108" y="1233054"/>
                  <a:pt x="472234" y="1240298"/>
                  <a:pt x="478191" y="1238596"/>
                </a:cubicBezTo>
                <a:cubicBezTo>
                  <a:pt x="492433" y="1234527"/>
                  <a:pt x="491815" y="1210195"/>
                  <a:pt x="494817" y="1201189"/>
                </a:cubicBezTo>
                <a:cubicBezTo>
                  <a:pt x="496776" y="1195311"/>
                  <a:pt x="499845" y="1189817"/>
                  <a:pt x="503129" y="1184563"/>
                </a:cubicBezTo>
                <a:cubicBezTo>
                  <a:pt x="510476" y="1172807"/>
                  <a:pt x="521815" y="1160234"/>
                  <a:pt x="532224" y="1151312"/>
                </a:cubicBezTo>
                <a:cubicBezTo>
                  <a:pt x="536017" y="1148061"/>
                  <a:pt x="540537" y="1145771"/>
                  <a:pt x="544693" y="1143000"/>
                </a:cubicBezTo>
                <a:cubicBezTo>
                  <a:pt x="550867" y="1130653"/>
                  <a:pt x="555831" y="1123731"/>
                  <a:pt x="557162" y="1109749"/>
                </a:cubicBezTo>
                <a:cubicBezTo>
                  <a:pt x="564502" y="1032675"/>
                  <a:pt x="537739" y="1044984"/>
                  <a:pt x="577944" y="1034934"/>
                </a:cubicBezTo>
                <a:cubicBezTo>
                  <a:pt x="618143" y="1004784"/>
                  <a:pt x="575304" y="1034175"/>
                  <a:pt x="607038" y="1018309"/>
                </a:cubicBezTo>
                <a:cubicBezTo>
                  <a:pt x="623073" y="1010292"/>
                  <a:pt x="630522" y="1003813"/>
                  <a:pt x="644446" y="993370"/>
                </a:cubicBezTo>
                <a:cubicBezTo>
                  <a:pt x="647217" y="989214"/>
                  <a:pt x="649560" y="984738"/>
                  <a:pt x="652758" y="980901"/>
                </a:cubicBezTo>
                <a:cubicBezTo>
                  <a:pt x="656521" y="976385"/>
                  <a:pt x="660765" y="972257"/>
                  <a:pt x="665228" y="968432"/>
                </a:cubicBezTo>
                <a:cubicBezTo>
                  <a:pt x="675398" y="959715"/>
                  <a:pt x="685864" y="952380"/>
                  <a:pt x="698478" y="947650"/>
                </a:cubicBezTo>
                <a:cubicBezTo>
                  <a:pt x="703827" y="945644"/>
                  <a:pt x="709611" y="945063"/>
                  <a:pt x="715104" y="943494"/>
                </a:cubicBezTo>
                <a:cubicBezTo>
                  <a:pt x="719317" y="942291"/>
                  <a:pt x="723417" y="940723"/>
                  <a:pt x="727573" y="939338"/>
                </a:cubicBezTo>
                <a:cubicBezTo>
                  <a:pt x="726188" y="929640"/>
                  <a:pt x="725028" y="919906"/>
                  <a:pt x="723417" y="910243"/>
                </a:cubicBezTo>
                <a:cubicBezTo>
                  <a:pt x="722256" y="903275"/>
                  <a:pt x="718718" y="896505"/>
                  <a:pt x="719260" y="889461"/>
                </a:cubicBezTo>
                <a:cubicBezTo>
                  <a:pt x="720136" y="878070"/>
                  <a:pt x="718067" y="862547"/>
                  <a:pt x="727573" y="856210"/>
                </a:cubicBezTo>
                <a:cubicBezTo>
                  <a:pt x="735886" y="850668"/>
                  <a:pt x="743033" y="842744"/>
                  <a:pt x="752511" y="839585"/>
                </a:cubicBezTo>
                <a:cubicBezTo>
                  <a:pt x="756667" y="838200"/>
                  <a:pt x="760878" y="836967"/>
                  <a:pt x="764980" y="835429"/>
                </a:cubicBezTo>
                <a:cubicBezTo>
                  <a:pt x="771966" y="832809"/>
                  <a:pt x="778616" y="829260"/>
                  <a:pt x="785762" y="827116"/>
                </a:cubicBezTo>
                <a:cubicBezTo>
                  <a:pt x="792529" y="825086"/>
                  <a:pt x="799648" y="824493"/>
                  <a:pt x="806544" y="822960"/>
                </a:cubicBezTo>
                <a:cubicBezTo>
                  <a:pt x="812120" y="821721"/>
                  <a:pt x="817627" y="820189"/>
                  <a:pt x="823169" y="818803"/>
                </a:cubicBezTo>
                <a:cubicBezTo>
                  <a:pt x="835638" y="820189"/>
                  <a:pt x="848675" y="818993"/>
                  <a:pt x="860577" y="822960"/>
                </a:cubicBezTo>
                <a:cubicBezTo>
                  <a:pt x="866153" y="824819"/>
                  <a:pt x="868155" y="832169"/>
                  <a:pt x="873046" y="835429"/>
                </a:cubicBezTo>
                <a:cubicBezTo>
                  <a:pt x="876623" y="837814"/>
                  <a:pt x="899924" y="843187"/>
                  <a:pt x="902140" y="843741"/>
                </a:cubicBezTo>
                <a:cubicBezTo>
                  <a:pt x="906296" y="839585"/>
                  <a:pt x="909718" y="834532"/>
                  <a:pt x="914609" y="831272"/>
                </a:cubicBezTo>
                <a:cubicBezTo>
                  <a:pt x="918254" y="828842"/>
                  <a:pt x="923159" y="829075"/>
                  <a:pt x="927078" y="827116"/>
                </a:cubicBezTo>
                <a:cubicBezTo>
                  <a:pt x="934304" y="823503"/>
                  <a:pt x="940933" y="818803"/>
                  <a:pt x="947860" y="814647"/>
                </a:cubicBezTo>
                <a:cubicBezTo>
                  <a:pt x="965469" y="785298"/>
                  <a:pt x="955848" y="800587"/>
                  <a:pt x="976955" y="768927"/>
                </a:cubicBezTo>
                <a:lnTo>
                  <a:pt x="985268" y="756458"/>
                </a:lnTo>
                <a:cubicBezTo>
                  <a:pt x="994639" y="728342"/>
                  <a:pt x="982264" y="762465"/>
                  <a:pt x="1001893" y="723207"/>
                </a:cubicBezTo>
                <a:cubicBezTo>
                  <a:pt x="1005230" y="716534"/>
                  <a:pt x="1006869" y="709098"/>
                  <a:pt x="1010206" y="702425"/>
                </a:cubicBezTo>
                <a:cubicBezTo>
                  <a:pt x="1012440" y="697957"/>
                  <a:pt x="1016284" y="694424"/>
                  <a:pt x="1018518" y="689956"/>
                </a:cubicBezTo>
                <a:cubicBezTo>
                  <a:pt x="1020477" y="686037"/>
                  <a:pt x="1020949" y="681514"/>
                  <a:pt x="1022675" y="677487"/>
                </a:cubicBezTo>
                <a:cubicBezTo>
                  <a:pt x="1025116" y="671792"/>
                  <a:pt x="1027914" y="666241"/>
                  <a:pt x="1030988" y="660861"/>
                </a:cubicBezTo>
                <a:cubicBezTo>
                  <a:pt x="1033466" y="656524"/>
                  <a:pt x="1037271" y="652957"/>
                  <a:pt x="1039300" y="648392"/>
                </a:cubicBezTo>
                <a:cubicBezTo>
                  <a:pt x="1042859" y="640385"/>
                  <a:pt x="1044359" y="631590"/>
                  <a:pt x="1047613" y="623454"/>
                </a:cubicBezTo>
                <a:lnTo>
                  <a:pt x="1055926" y="602672"/>
                </a:lnTo>
                <a:cubicBezTo>
                  <a:pt x="1057311" y="595745"/>
                  <a:pt x="1058550" y="588786"/>
                  <a:pt x="1060082" y="581890"/>
                </a:cubicBezTo>
                <a:cubicBezTo>
                  <a:pt x="1061321" y="576314"/>
                  <a:pt x="1060581" y="569653"/>
                  <a:pt x="1064238" y="565265"/>
                </a:cubicBezTo>
                <a:cubicBezTo>
                  <a:pt x="1072815" y="554972"/>
                  <a:pt x="1101309" y="554031"/>
                  <a:pt x="1109958" y="552796"/>
                </a:cubicBezTo>
                <a:cubicBezTo>
                  <a:pt x="1164015" y="574419"/>
                  <a:pt x="1101341" y="545171"/>
                  <a:pt x="1143209" y="577734"/>
                </a:cubicBezTo>
                <a:cubicBezTo>
                  <a:pt x="1159319" y="590264"/>
                  <a:pt x="1167698" y="589481"/>
                  <a:pt x="1184773" y="594360"/>
                </a:cubicBezTo>
                <a:cubicBezTo>
                  <a:pt x="1188986" y="595564"/>
                  <a:pt x="1193086" y="597131"/>
                  <a:pt x="1197242" y="598516"/>
                </a:cubicBezTo>
                <a:cubicBezTo>
                  <a:pt x="1219248" y="589713"/>
                  <a:pt x="1218422" y="591323"/>
                  <a:pt x="1238806" y="577734"/>
                </a:cubicBezTo>
                <a:cubicBezTo>
                  <a:pt x="1244570" y="573892"/>
                  <a:pt x="1249376" y="568629"/>
                  <a:pt x="1255431" y="565265"/>
                </a:cubicBezTo>
                <a:cubicBezTo>
                  <a:pt x="1261953" y="561642"/>
                  <a:pt x="1269540" y="560289"/>
                  <a:pt x="1276213" y="556952"/>
                </a:cubicBezTo>
                <a:cubicBezTo>
                  <a:pt x="1283439" y="553339"/>
                  <a:pt x="1289769" y="548096"/>
                  <a:pt x="1296995" y="544483"/>
                </a:cubicBezTo>
                <a:cubicBezTo>
                  <a:pt x="1300914" y="542524"/>
                  <a:pt x="1305362" y="541865"/>
                  <a:pt x="1309464" y="540327"/>
                </a:cubicBezTo>
                <a:cubicBezTo>
                  <a:pt x="1342561" y="527916"/>
                  <a:pt x="1318633" y="533673"/>
                  <a:pt x="1359340" y="527858"/>
                </a:cubicBezTo>
                <a:cubicBezTo>
                  <a:pt x="1360595" y="528109"/>
                  <a:pt x="1393588" y="534364"/>
                  <a:pt x="1396748" y="536170"/>
                </a:cubicBezTo>
                <a:cubicBezTo>
                  <a:pt x="1429401" y="554829"/>
                  <a:pt x="1387303" y="544106"/>
                  <a:pt x="1425842" y="556952"/>
                </a:cubicBezTo>
                <a:cubicBezTo>
                  <a:pt x="1440888" y="561967"/>
                  <a:pt x="1463385" y="566123"/>
                  <a:pt x="1479875" y="569421"/>
                </a:cubicBezTo>
                <a:cubicBezTo>
                  <a:pt x="1490768" y="576683"/>
                  <a:pt x="1497987" y="583782"/>
                  <a:pt x="1513126" y="581890"/>
                </a:cubicBezTo>
                <a:cubicBezTo>
                  <a:pt x="1518083" y="581270"/>
                  <a:pt x="1521439" y="576349"/>
                  <a:pt x="1525595" y="573578"/>
                </a:cubicBezTo>
                <a:cubicBezTo>
                  <a:pt x="1527789" y="553834"/>
                  <a:pt x="1527830" y="529653"/>
                  <a:pt x="1538064" y="511232"/>
                </a:cubicBezTo>
                <a:cubicBezTo>
                  <a:pt x="1545691" y="497504"/>
                  <a:pt x="1561412" y="493262"/>
                  <a:pt x="1575471" y="490450"/>
                </a:cubicBezTo>
                <a:cubicBezTo>
                  <a:pt x="1591962" y="487152"/>
                  <a:pt x="1614456" y="482997"/>
                  <a:pt x="1629504" y="477981"/>
                </a:cubicBezTo>
                <a:cubicBezTo>
                  <a:pt x="1650216" y="471078"/>
                  <a:pt x="1652230" y="469698"/>
                  <a:pt x="1671068" y="465512"/>
                </a:cubicBezTo>
                <a:cubicBezTo>
                  <a:pt x="1693441" y="460540"/>
                  <a:pt x="1720516" y="456578"/>
                  <a:pt x="1741726" y="453043"/>
                </a:cubicBezTo>
                <a:lnTo>
                  <a:pt x="1766664" y="448887"/>
                </a:lnTo>
                <a:cubicBezTo>
                  <a:pt x="1784675" y="450272"/>
                  <a:pt x="1803455" y="447655"/>
                  <a:pt x="1820697" y="453043"/>
                </a:cubicBezTo>
                <a:cubicBezTo>
                  <a:pt x="1835493" y="457667"/>
                  <a:pt x="1831166" y="472904"/>
                  <a:pt x="1837322" y="482138"/>
                </a:cubicBezTo>
                <a:cubicBezTo>
                  <a:pt x="1840582" y="487029"/>
                  <a:pt x="1845966" y="490144"/>
                  <a:pt x="1849791" y="494607"/>
                </a:cubicBezTo>
                <a:cubicBezTo>
                  <a:pt x="1854299" y="499866"/>
                  <a:pt x="1857752" y="505973"/>
                  <a:pt x="1862260" y="511232"/>
                </a:cubicBezTo>
                <a:cubicBezTo>
                  <a:pt x="1866085" y="515695"/>
                  <a:pt x="1869378" y="521269"/>
                  <a:pt x="1874729" y="523701"/>
                </a:cubicBezTo>
                <a:cubicBezTo>
                  <a:pt x="1885130" y="528429"/>
                  <a:pt x="1907980" y="532014"/>
                  <a:pt x="1907980" y="532014"/>
                </a:cubicBezTo>
                <a:cubicBezTo>
                  <a:pt x="1917439" y="536743"/>
                  <a:pt x="1929912" y="544483"/>
                  <a:pt x="1941231" y="544483"/>
                </a:cubicBezTo>
                <a:cubicBezTo>
                  <a:pt x="1951028" y="544483"/>
                  <a:pt x="1960628" y="541712"/>
                  <a:pt x="1970326" y="540327"/>
                </a:cubicBezTo>
                <a:cubicBezTo>
                  <a:pt x="1984312" y="535664"/>
                  <a:pt x="1985043" y="536073"/>
                  <a:pt x="1999420" y="527858"/>
                </a:cubicBezTo>
                <a:cubicBezTo>
                  <a:pt x="2003757" y="525380"/>
                  <a:pt x="2007324" y="521574"/>
                  <a:pt x="2011889" y="519545"/>
                </a:cubicBezTo>
                <a:cubicBezTo>
                  <a:pt x="2019896" y="515986"/>
                  <a:pt x="2028692" y="514486"/>
                  <a:pt x="2036828" y="511232"/>
                </a:cubicBezTo>
                <a:cubicBezTo>
                  <a:pt x="2065752" y="499663"/>
                  <a:pt x="2050523" y="505283"/>
                  <a:pt x="2082548" y="494607"/>
                </a:cubicBezTo>
                <a:cubicBezTo>
                  <a:pt x="2086704" y="493221"/>
                  <a:pt x="2090767" y="491513"/>
                  <a:pt x="2095017" y="490450"/>
                </a:cubicBezTo>
                <a:lnTo>
                  <a:pt x="2111642" y="486294"/>
                </a:lnTo>
                <a:cubicBezTo>
                  <a:pt x="2115798" y="483523"/>
                  <a:pt x="2120071" y="480919"/>
                  <a:pt x="2124111" y="477981"/>
                </a:cubicBezTo>
                <a:cubicBezTo>
                  <a:pt x="2135316" y="469832"/>
                  <a:pt x="2144970" y="459239"/>
                  <a:pt x="2157362" y="453043"/>
                </a:cubicBezTo>
                <a:lnTo>
                  <a:pt x="2173988" y="444730"/>
                </a:lnTo>
                <a:cubicBezTo>
                  <a:pt x="2183490" y="416221"/>
                  <a:pt x="2172266" y="451615"/>
                  <a:pt x="2182300" y="411480"/>
                </a:cubicBezTo>
                <a:cubicBezTo>
                  <a:pt x="2183363" y="407229"/>
                  <a:pt x="2185394" y="403261"/>
                  <a:pt x="2186457" y="399010"/>
                </a:cubicBezTo>
                <a:cubicBezTo>
                  <a:pt x="2188170" y="392157"/>
                  <a:pt x="2189228" y="385156"/>
                  <a:pt x="2190613" y="378229"/>
                </a:cubicBezTo>
                <a:cubicBezTo>
                  <a:pt x="2189228" y="372687"/>
                  <a:pt x="2186457" y="367316"/>
                  <a:pt x="2186457" y="361603"/>
                </a:cubicBezTo>
                <a:cubicBezTo>
                  <a:pt x="2186457" y="297861"/>
                  <a:pt x="2196755" y="334311"/>
                  <a:pt x="2186457" y="303414"/>
                </a:cubicBezTo>
                <a:cubicBezTo>
                  <a:pt x="2185071" y="293716"/>
                  <a:pt x="2184053" y="283958"/>
                  <a:pt x="2182300" y="274320"/>
                </a:cubicBezTo>
                <a:cubicBezTo>
                  <a:pt x="2181278" y="268700"/>
                  <a:pt x="2183253" y="260249"/>
                  <a:pt x="2178144" y="257694"/>
                </a:cubicBezTo>
                <a:cubicBezTo>
                  <a:pt x="2173676" y="255460"/>
                  <a:pt x="2170352" y="264253"/>
                  <a:pt x="2165675" y="266007"/>
                </a:cubicBezTo>
                <a:cubicBezTo>
                  <a:pt x="2159060" y="268487"/>
                  <a:pt x="2151747" y="268450"/>
                  <a:pt x="2144893" y="270163"/>
                </a:cubicBezTo>
                <a:cubicBezTo>
                  <a:pt x="2140643" y="271226"/>
                  <a:pt x="2136580" y="272934"/>
                  <a:pt x="2132424" y="274320"/>
                </a:cubicBezTo>
                <a:lnTo>
                  <a:pt x="2007733" y="266007"/>
                </a:lnTo>
                <a:cubicBezTo>
                  <a:pt x="1970893" y="253727"/>
                  <a:pt x="1991504" y="258662"/>
                  <a:pt x="1945388" y="253538"/>
                </a:cubicBezTo>
                <a:cubicBezTo>
                  <a:pt x="1939846" y="249382"/>
                  <a:pt x="1934746" y="244560"/>
                  <a:pt x="1928762" y="241069"/>
                </a:cubicBezTo>
                <a:cubicBezTo>
                  <a:pt x="1918058" y="234825"/>
                  <a:pt x="1905822" y="231317"/>
                  <a:pt x="1895511" y="224443"/>
                </a:cubicBezTo>
                <a:cubicBezTo>
                  <a:pt x="1879397" y="213700"/>
                  <a:pt x="1887781" y="217710"/>
                  <a:pt x="1870573" y="211974"/>
                </a:cubicBezTo>
                <a:cubicBezTo>
                  <a:pt x="1865031" y="213359"/>
                  <a:pt x="1859660" y="216130"/>
                  <a:pt x="1853948" y="216130"/>
                </a:cubicBezTo>
                <a:cubicBezTo>
                  <a:pt x="1839595" y="216130"/>
                  <a:pt x="1830987" y="208325"/>
                  <a:pt x="1820697" y="199505"/>
                </a:cubicBezTo>
                <a:cubicBezTo>
                  <a:pt x="1816234" y="195680"/>
                  <a:pt x="1813212" y="190151"/>
                  <a:pt x="1808228" y="187036"/>
                </a:cubicBezTo>
                <a:cubicBezTo>
                  <a:pt x="1801901" y="183082"/>
                  <a:pt x="1794592" y="180867"/>
                  <a:pt x="1787446" y="178723"/>
                </a:cubicBezTo>
                <a:cubicBezTo>
                  <a:pt x="1771882" y="174054"/>
                  <a:pt x="1742572" y="171890"/>
                  <a:pt x="1729257" y="170410"/>
                </a:cubicBezTo>
                <a:cubicBezTo>
                  <a:pt x="1726746" y="164133"/>
                  <a:pt x="1719955" y="143020"/>
                  <a:pt x="1712631" y="137160"/>
                </a:cubicBezTo>
                <a:cubicBezTo>
                  <a:pt x="1709210" y="134423"/>
                  <a:pt x="1704081" y="134962"/>
                  <a:pt x="1700162" y="133003"/>
                </a:cubicBezTo>
                <a:cubicBezTo>
                  <a:pt x="1695694" y="130769"/>
                  <a:pt x="1691849" y="127461"/>
                  <a:pt x="1687693" y="124690"/>
                </a:cubicBezTo>
                <a:cubicBezTo>
                  <a:pt x="1682151" y="126076"/>
                  <a:pt x="1675528" y="125279"/>
                  <a:pt x="1671068" y="128847"/>
                </a:cubicBezTo>
                <a:cubicBezTo>
                  <a:pt x="1667647" y="131584"/>
                  <a:pt x="1669341" y="137671"/>
                  <a:pt x="1666911" y="141316"/>
                </a:cubicBezTo>
                <a:cubicBezTo>
                  <a:pt x="1660510" y="150917"/>
                  <a:pt x="1651174" y="155964"/>
                  <a:pt x="1641973" y="162098"/>
                </a:cubicBezTo>
                <a:cubicBezTo>
                  <a:pt x="1627906" y="152720"/>
                  <a:pt x="1629717" y="156236"/>
                  <a:pt x="1621191" y="141316"/>
                </a:cubicBezTo>
                <a:cubicBezTo>
                  <a:pt x="1618117" y="135936"/>
                  <a:pt x="1617638" y="128657"/>
                  <a:pt x="1612878" y="124690"/>
                </a:cubicBezTo>
                <a:cubicBezTo>
                  <a:pt x="1608490" y="121033"/>
                  <a:pt x="1601838" y="121731"/>
                  <a:pt x="1596253" y="120534"/>
                </a:cubicBezTo>
                <a:cubicBezTo>
                  <a:pt x="1544891" y="109528"/>
                  <a:pt x="1569799" y="117257"/>
                  <a:pt x="1542220" y="108065"/>
                </a:cubicBezTo>
                <a:cubicBezTo>
                  <a:pt x="1512070" y="67866"/>
                  <a:pt x="1545843" y="106324"/>
                  <a:pt x="1517282" y="87283"/>
                </a:cubicBezTo>
                <a:cubicBezTo>
                  <a:pt x="1512391" y="84022"/>
                  <a:pt x="1509276" y="78639"/>
                  <a:pt x="1504813" y="74814"/>
                </a:cubicBezTo>
                <a:cubicBezTo>
                  <a:pt x="1489153" y="61391"/>
                  <a:pt x="1485466" y="61369"/>
                  <a:pt x="1467406" y="49876"/>
                </a:cubicBezTo>
                <a:cubicBezTo>
                  <a:pt x="1458977" y="44512"/>
                  <a:pt x="1452160" y="35673"/>
                  <a:pt x="1442468" y="33250"/>
                </a:cubicBezTo>
                <a:cubicBezTo>
                  <a:pt x="1436926" y="31865"/>
                  <a:pt x="1431419" y="30333"/>
                  <a:pt x="1425842" y="29094"/>
                </a:cubicBezTo>
                <a:cubicBezTo>
                  <a:pt x="1418946" y="27562"/>
                  <a:pt x="1411914" y="26651"/>
                  <a:pt x="1405060" y="24938"/>
                </a:cubicBezTo>
                <a:cubicBezTo>
                  <a:pt x="1400810" y="23875"/>
                  <a:pt x="1396747" y="22167"/>
                  <a:pt x="1392591" y="20781"/>
                </a:cubicBezTo>
                <a:cubicBezTo>
                  <a:pt x="1385664" y="23552"/>
                  <a:pt x="1375815" y="22799"/>
                  <a:pt x="1371809" y="29094"/>
                </a:cubicBezTo>
                <a:cubicBezTo>
                  <a:pt x="1364952" y="39870"/>
                  <a:pt x="1368241" y="54641"/>
                  <a:pt x="1363497" y="66501"/>
                </a:cubicBezTo>
                <a:cubicBezTo>
                  <a:pt x="1360495" y="74007"/>
                  <a:pt x="1344002" y="97509"/>
                  <a:pt x="1334402" y="103909"/>
                </a:cubicBezTo>
                <a:cubicBezTo>
                  <a:pt x="1330757" y="106339"/>
                  <a:pt x="1326089" y="106680"/>
                  <a:pt x="1321933" y="108065"/>
                </a:cubicBezTo>
                <a:cubicBezTo>
                  <a:pt x="1313620" y="106680"/>
                  <a:pt x="1304312" y="108090"/>
                  <a:pt x="1296995" y="103909"/>
                </a:cubicBezTo>
                <a:cubicBezTo>
                  <a:pt x="1293191" y="101735"/>
                  <a:pt x="1294376" y="95542"/>
                  <a:pt x="1292838" y="91440"/>
                </a:cubicBezTo>
                <a:cubicBezTo>
                  <a:pt x="1290218" y="84454"/>
                  <a:pt x="1289075" y="76572"/>
                  <a:pt x="1284526" y="70658"/>
                </a:cubicBezTo>
                <a:cubicBezTo>
                  <a:pt x="1274969" y="58234"/>
                  <a:pt x="1262359" y="48491"/>
                  <a:pt x="1251275" y="37407"/>
                </a:cubicBezTo>
                <a:cubicBezTo>
                  <a:pt x="1247119" y="33251"/>
                  <a:pt x="1244063" y="27567"/>
                  <a:pt x="1238806" y="24938"/>
                </a:cubicBezTo>
                <a:cubicBezTo>
                  <a:pt x="1188552" y="-189"/>
                  <a:pt x="1250844" y="31816"/>
                  <a:pt x="1209711" y="8312"/>
                </a:cubicBezTo>
                <a:cubicBezTo>
                  <a:pt x="1204332" y="5238"/>
                  <a:pt x="1198628" y="2771"/>
                  <a:pt x="1193086" y="0"/>
                </a:cubicBezTo>
                <a:cubicBezTo>
                  <a:pt x="1186159" y="1385"/>
                  <a:pt x="1178919" y="1676"/>
                  <a:pt x="1172304" y="4156"/>
                </a:cubicBezTo>
                <a:cubicBezTo>
                  <a:pt x="1167627" y="5910"/>
                  <a:pt x="1164574" y="10889"/>
                  <a:pt x="1159835" y="12469"/>
                </a:cubicBezTo>
                <a:cubicBezTo>
                  <a:pt x="1151840" y="15134"/>
                  <a:pt x="1143210" y="15240"/>
                  <a:pt x="1134897" y="16625"/>
                </a:cubicBezTo>
                <a:cubicBezTo>
                  <a:pt x="1132126" y="22167"/>
                  <a:pt x="1128543" y="27372"/>
                  <a:pt x="1126584" y="33250"/>
                </a:cubicBezTo>
                <a:cubicBezTo>
                  <a:pt x="1121569" y="48294"/>
                  <a:pt x="1117412" y="70794"/>
                  <a:pt x="1114115" y="87283"/>
                </a:cubicBezTo>
                <a:cubicBezTo>
                  <a:pt x="1119526" y="103517"/>
                  <a:pt x="1121778" y="101326"/>
                  <a:pt x="1109958" y="120534"/>
                </a:cubicBezTo>
                <a:cubicBezTo>
                  <a:pt x="1102697" y="132333"/>
                  <a:pt x="1085020" y="153785"/>
                  <a:pt x="1085020" y="153785"/>
                </a:cubicBezTo>
                <a:cubicBezTo>
                  <a:pt x="1083635" y="162098"/>
                  <a:pt x="1085045" y="171406"/>
                  <a:pt x="1080864" y="178723"/>
                </a:cubicBezTo>
                <a:cubicBezTo>
                  <a:pt x="1078690" y="182527"/>
                  <a:pt x="1071200" y="179514"/>
                  <a:pt x="1068395" y="182880"/>
                </a:cubicBezTo>
                <a:cubicBezTo>
                  <a:pt x="1063619" y="188611"/>
                  <a:pt x="1064470" y="197627"/>
                  <a:pt x="1060082" y="203661"/>
                </a:cubicBezTo>
                <a:cubicBezTo>
                  <a:pt x="1053167" y="213169"/>
                  <a:pt x="1043457" y="220287"/>
                  <a:pt x="1035144" y="228600"/>
                </a:cubicBezTo>
                <a:cubicBezTo>
                  <a:pt x="1014139" y="249605"/>
                  <a:pt x="1025526" y="241721"/>
                  <a:pt x="1001893" y="253538"/>
                </a:cubicBezTo>
                <a:cubicBezTo>
                  <a:pt x="993580" y="264622"/>
                  <a:pt x="979672" y="273204"/>
                  <a:pt x="976955" y="286789"/>
                </a:cubicBezTo>
                <a:cubicBezTo>
                  <a:pt x="974184" y="300643"/>
                  <a:pt x="980398" y="320515"/>
                  <a:pt x="968642" y="328352"/>
                </a:cubicBezTo>
                <a:cubicBezTo>
                  <a:pt x="964486" y="331123"/>
                  <a:pt x="960011" y="333467"/>
                  <a:pt x="956173" y="336665"/>
                </a:cubicBezTo>
                <a:cubicBezTo>
                  <a:pt x="941842" y="348607"/>
                  <a:pt x="946305" y="351679"/>
                  <a:pt x="927078" y="357447"/>
                </a:cubicBezTo>
                <a:cubicBezTo>
                  <a:pt x="919006" y="359869"/>
                  <a:pt x="910453" y="360218"/>
                  <a:pt x="902140" y="361603"/>
                </a:cubicBezTo>
                <a:cubicBezTo>
                  <a:pt x="897984" y="364374"/>
                  <a:pt x="894366" y="368209"/>
                  <a:pt x="889671" y="369916"/>
                </a:cubicBezTo>
                <a:cubicBezTo>
                  <a:pt x="875716" y="374991"/>
                  <a:pt x="858229" y="376266"/>
                  <a:pt x="843951" y="382385"/>
                </a:cubicBezTo>
                <a:cubicBezTo>
                  <a:pt x="838256" y="384826"/>
                  <a:pt x="833079" y="388397"/>
                  <a:pt x="827326" y="390698"/>
                </a:cubicBezTo>
                <a:cubicBezTo>
                  <a:pt x="819190" y="393952"/>
                  <a:pt x="802388" y="399010"/>
                  <a:pt x="802388" y="399010"/>
                </a:cubicBezTo>
                <a:cubicBezTo>
                  <a:pt x="798231" y="401781"/>
                  <a:pt x="793756" y="404125"/>
                  <a:pt x="789918" y="407323"/>
                </a:cubicBezTo>
                <a:cubicBezTo>
                  <a:pt x="785402" y="411086"/>
                  <a:pt x="782340" y="416531"/>
                  <a:pt x="777449" y="419792"/>
                </a:cubicBezTo>
                <a:cubicBezTo>
                  <a:pt x="773804" y="422222"/>
                  <a:pt x="769136" y="422563"/>
                  <a:pt x="764980" y="423949"/>
                </a:cubicBezTo>
                <a:cubicBezTo>
                  <a:pt x="757297" y="429711"/>
                  <a:pt x="741675" y="440203"/>
                  <a:pt x="735886" y="448887"/>
                </a:cubicBezTo>
                <a:cubicBezTo>
                  <a:pt x="733456" y="452532"/>
                  <a:pt x="733267" y="457254"/>
                  <a:pt x="731729" y="461356"/>
                </a:cubicBezTo>
                <a:cubicBezTo>
                  <a:pt x="723012" y="484601"/>
                  <a:pt x="726585" y="477387"/>
                  <a:pt x="715104" y="494607"/>
                </a:cubicBezTo>
                <a:cubicBezTo>
                  <a:pt x="712541" y="520236"/>
                  <a:pt x="718167" y="536389"/>
                  <a:pt x="698478" y="552796"/>
                </a:cubicBezTo>
                <a:cubicBezTo>
                  <a:pt x="695112" y="555601"/>
                  <a:pt x="690165" y="555567"/>
                  <a:pt x="686009" y="556952"/>
                </a:cubicBezTo>
                <a:cubicBezTo>
                  <a:pt x="685337" y="556818"/>
                  <a:pt x="656793" y="552002"/>
                  <a:pt x="652758" y="548640"/>
                </a:cubicBezTo>
                <a:cubicBezTo>
                  <a:pt x="631712" y="531102"/>
                  <a:pt x="650579" y="529105"/>
                  <a:pt x="619508" y="519545"/>
                </a:cubicBezTo>
                <a:cubicBezTo>
                  <a:pt x="608832" y="516260"/>
                  <a:pt x="597341" y="516774"/>
                  <a:pt x="586257" y="515389"/>
                </a:cubicBezTo>
                <a:cubicBezTo>
                  <a:pt x="548842" y="506034"/>
                  <a:pt x="594760" y="515389"/>
                  <a:pt x="536380" y="515389"/>
                </a:cubicBezTo>
                <a:cubicBezTo>
                  <a:pt x="530668" y="515389"/>
                  <a:pt x="525423" y="511941"/>
                  <a:pt x="519755" y="511232"/>
                </a:cubicBezTo>
                <a:cubicBezTo>
                  <a:pt x="503201" y="509163"/>
                  <a:pt x="486504" y="508461"/>
                  <a:pt x="469878" y="507076"/>
                </a:cubicBezTo>
                <a:lnTo>
                  <a:pt x="444940" y="498763"/>
                </a:lnTo>
                <a:lnTo>
                  <a:pt x="432471" y="494607"/>
                </a:lnTo>
                <a:cubicBezTo>
                  <a:pt x="415846" y="495992"/>
                  <a:pt x="398954" y="495491"/>
                  <a:pt x="382595" y="498763"/>
                </a:cubicBezTo>
                <a:cubicBezTo>
                  <a:pt x="372883" y="500705"/>
                  <a:pt x="364660" y="514876"/>
                  <a:pt x="357657" y="519545"/>
                </a:cubicBezTo>
                <a:cubicBezTo>
                  <a:pt x="354012" y="521975"/>
                  <a:pt x="349192" y="521922"/>
                  <a:pt x="345188" y="523701"/>
                </a:cubicBezTo>
                <a:cubicBezTo>
                  <a:pt x="336695" y="527476"/>
                  <a:pt x="328562" y="532014"/>
                  <a:pt x="320249" y="536170"/>
                </a:cubicBezTo>
                <a:cubicBezTo>
                  <a:pt x="304892" y="559209"/>
                  <a:pt x="320724" y="540988"/>
                  <a:pt x="299468" y="552796"/>
                </a:cubicBezTo>
                <a:cubicBezTo>
                  <a:pt x="259020" y="575266"/>
                  <a:pt x="291136" y="566099"/>
                  <a:pt x="253748" y="573578"/>
                </a:cubicBezTo>
                <a:cubicBezTo>
                  <a:pt x="250506" y="575199"/>
                  <a:pt x="230765" y="586047"/>
                  <a:pt x="224653" y="586047"/>
                </a:cubicBezTo>
                <a:cubicBezTo>
                  <a:pt x="210729" y="586047"/>
                  <a:pt x="196944" y="583276"/>
                  <a:pt x="183089" y="581890"/>
                </a:cubicBezTo>
                <a:cubicBezTo>
                  <a:pt x="170620" y="583276"/>
                  <a:pt x="158082" y="584139"/>
                  <a:pt x="145682" y="586047"/>
                </a:cubicBezTo>
                <a:cubicBezTo>
                  <a:pt x="128524" y="588687"/>
                  <a:pt x="122253" y="593982"/>
                  <a:pt x="104118" y="598516"/>
                </a:cubicBezTo>
                <a:cubicBezTo>
                  <a:pt x="98576" y="599901"/>
                  <a:pt x="92985" y="601103"/>
                  <a:pt x="87493" y="602672"/>
                </a:cubicBezTo>
                <a:cubicBezTo>
                  <a:pt x="83280" y="603876"/>
                  <a:pt x="76983" y="602910"/>
                  <a:pt x="75024" y="606829"/>
                </a:cubicBezTo>
                <a:cubicBezTo>
                  <a:pt x="73065" y="610748"/>
                  <a:pt x="113816" y="617219"/>
                  <a:pt x="104118" y="61514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highlight>
                  <a:srgbClr val="000000"/>
                </a:highlight>
              </a:rPr>
              <a:t>민락동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4296561" y="2708064"/>
            <a:ext cx="1507670" cy="525085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8FA308D-7EBD-6CD8-6322-455B7CE14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802896"/>
            <a:ext cx="3621999" cy="25700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9D2F1-A096-FE7A-2F48-E733E7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6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8601AD-E026-A3A6-7AF1-6D695CFD0B79}"/>
              </a:ext>
            </a:extLst>
          </p:cNvPr>
          <p:cNvSpPr/>
          <p:nvPr/>
        </p:nvSpPr>
        <p:spPr>
          <a:xfrm>
            <a:off x="4074239" y="4147503"/>
            <a:ext cx="5546404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406ED5-8C43-4661-93E7-799357228B98}"/>
              </a:ext>
            </a:extLst>
          </p:cNvPr>
          <p:cNvGrpSpPr/>
          <p:nvPr/>
        </p:nvGrpSpPr>
        <p:grpSpPr>
          <a:xfrm>
            <a:off x="130526" y="214932"/>
            <a:ext cx="11825972" cy="6456173"/>
            <a:chOff x="132788" y="186893"/>
            <a:chExt cx="11873444" cy="65387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541B9D-4265-A6B7-CE4D-D1760D45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8" y="186893"/>
              <a:ext cx="11823710" cy="653871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E886F-EBA1-0480-0150-CC3279B35808}"/>
                </a:ext>
              </a:extLst>
            </p:cNvPr>
            <p:cNvSpPr/>
            <p:nvPr/>
          </p:nvSpPr>
          <p:spPr>
            <a:xfrm>
              <a:off x="11349493" y="3771809"/>
              <a:ext cx="558299" cy="600880"/>
            </a:xfrm>
            <a:prstGeom prst="rect">
              <a:avLst/>
            </a:prstGeom>
            <a:noFill/>
            <a:ln w="57150">
              <a:solidFill>
                <a:srgbClr val="FF0F0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130368-69EE-87F1-F477-31818A482CAF}"/>
                </a:ext>
              </a:extLst>
            </p:cNvPr>
            <p:cNvSpPr/>
            <p:nvPr/>
          </p:nvSpPr>
          <p:spPr>
            <a:xfrm>
              <a:off x="11084312" y="342684"/>
              <a:ext cx="823480" cy="672665"/>
            </a:xfrm>
            <a:prstGeom prst="ellipse">
              <a:avLst/>
            </a:prstGeom>
            <a:noFill/>
            <a:ln w="57150" cmpd="sng">
              <a:solidFill>
                <a:srgbClr val="FF0F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89144F2-EC72-95C6-21F8-324C20B5EDCE}"/>
                </a:ext>
              </a:extLst>
            </p:cNvPr>
            <p:cNvSpPr/>
            <p:nvPr/>
          </p:nvSpPr>
          <p:spPr>
            <a:xfrm>
              <a:off x="430490" y="3740341"/>
              <a:ext cx="823480" cy="672665"/>
            </a:xfrm>
            <a:prstGeom prst="ellipse">
              <a:avLst/>
            </a:prstGeom>
            <a:noFill/>
            <a:ln w="57150" cmpd="sng">
              <a:solidFill>
                <a:srgbClr val="FF0F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6F90E77-FE74-490E-405E-3EA9FFB7E61A}"/>
                </a:ext>
              </a:extLst>
            </p:cNvPr>
            <p:cNvCxnSpPr/>
            <p:nvPr/>
          </p:nvCxnSpPr>
          <p:spPr>
            <a:xfrm>
              <a:off x="1241122" y="4063152"/>
              <a:ext cx="9760554" cy="0"/>
            </a:xfrm>
            <a:prstGeom prst="straightConnector1">
              <a:avLst/>
            </a:prstGeom>
            <a:ln w="50800">
              <a:solidFill>
                <a:srgbClr val="FF0F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67FA13F-44E1-52F4-0EDF-0A15E400F8A5}"/>
                </a:ext>
              </a:extLst>
            </p:cNvPr>
            <p:cNvCxnSpPr/>
            <p:nvPr/>
          </p:nvCxnSpPr>
          <p:spPr>
            <a:xfrm>
              <a:off x="11628642" y="1002375"/>
              <a:ext cx="0" cy="2567319"/>
            </a:xfrm>
            <a:prstGeom prst="straightConnector1">
              <a:avLst/>
            </a:prstGeom>
            <a:ln w="50800">
              <a:solidFill>
                <a:srgbClr val="FF0F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36DDDE-4FA4-DF08-5344-7D859F0AFB50}"/>
                </a:ext>
              </a:extLst>
            </p:cNvPr>
            <p:cNvSpPr txBox="1"/>
            <p:nvPr/>
          </p:nvSpPr>
          <p:spPr>
            <a:xfrm>
              <a:off x="10554342" y="4460954"/>
              <a:ext cx="14518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중복값</a:t>
              </a:r>
              <a:b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ko-KR" altLang="en-US" sz="2400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제거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2A3E8C-8118-1B96-DAE4-03A44458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279374"/>
            <a:ext cx="339729" cy="17169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139307"/>
            <a:ext cx="339731" cy="18570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3" y="1438851"/>
            <a:ext cx="362226" cy="15574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598687"/>
            <a:ext cx="293647" cy="13976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4" y="1757617"/>
            <a:ext cx="293647" cy="1268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신곡동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01103" y="977836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124,220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93605" y="885510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125,899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92,098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89,721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86,915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381285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34455"/>
            <a:ext cx="3524336" cy="3147805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89601"/>
            <a:ext cx="3621999" cy="25583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C4606CC-26B0-4AB9-499F-F74D9D6E27BA}"/>
              </a:ext>
            </a:extLst>
          </p:cNvPr>
          <p:cNvSpPr/>
          <p:nvPr/>
        </p:nvSpPr>
        <p:spPr>
          <a:xfrm>
            <a:off x="1853738" y="3078480"/>
            <a:ext cx="1152820" cy="1793142"/>
          </a:xfrm>
          <a:custGeom>
            <a:avLst/>
            <a:gdLst>
              <a:gd name="connsiteX0" fmla="*/ 116378 w 1152820"/>
              <a:gd name="connsiteY0" fmla="*/ 526473 h 1793142"/>
              <a:gd name="connsiteX1" fmla="*/ 155171 w 1152820"/>
              <a:gd name="connsiteY1" fmla="*/ 498764 h 1793142"/>
              <a:gd name="connsiteX2" fmla="*/ 185651 w 1152820"/>
              <a:gd name="connsiteY2" fmla="*/ 465513 h 1793142"/>
              <a:gd name="connsiteX3" fmla="*/ 193964 w 1152820"/>
              <a:gd name="connsiteY3" fmla="*/ 448887 h 1793142"/>
              <a:gd name="connsiteX4" fmla="*/ 196735 w 1152820"/>
              <a:gd name="connsiteY4" fmla="*/ 440575 h 1793142"/>
              <a:gd name="connsiteX5" fmla="*/ 210589 w 1152820"/>
              <a:gd name="connsiteY5" fmla="*/ 418407 h 1793142"/>
              <a:gd name="connsiteX6" fmla="*/ 227215 w 1152820"/>
              <a:gd name="connsiteY6" fmla="*/ 404553 h 1793142"/>
              <a:gd name="connsiteX7" fmla="*/ 241069 w 1152820"/>
              <a:gd name="connsiteY7" fmla="*/ 387927 h 1793142"/>
              <a:gd name="connsiteX8" fmla="*/ 249382 w 1152820"/>
              <a:gd name="connsiteY8" fmla="*/ 382385 h 1793142"/>
              <a:gd name="connsiteX9" fmla="*/ 257695 w 1152820"/>
              <a:gd name="connsiteY9" fmla="*/ 365760 h 1793142"/>
              <a:gd name="connsiteX10" fmla="*/ 266007 w 1152820"/>
              <a:gd name="connsiteY10" fmla="*/ 360218 h 1793142"/>
              <a:gd name="connsiteX11" fmla="*/ 277091 w 1152820"/>
              <a:gd name="connsiteY11" fmla="*/ 349135 h 1793142"/>
              <a:gd name="connsiteX12" fmla="*/ 282633 w 1152820"/>
              <a:gd name="connsiteY12" fmla="*/ 338051 h 1793142"/>
              <a:gd name="connsiteX13" fmla="*/ 293717 w 1152820"/>
              <a:gd name="connsiteY13" fmla="*/ 332509 h 1793142"/>
              <a:gd name="connsiteX14" fmla="*/ 318655 w 1152820"/>
              <a:gd name="connsiteY14" fmla="*/ 321425 h 1793142"/>
              <a:gd name="connsiteX15" fmla="*/ 326967 w 1152820"/>
              <a:gd name="connsiteY15" fmla="*/ 313113 h 1793142"/>
              <a:gd name="connsiteX16" fmla="*/ 340822 w 1152820"/>
              <a:gd name="connsiteY16" fmla="*/ 307571 h 1793142"/>
              <a:gd name="connsiteX17" fmla="*/ 357447 w 1152820"/>
              <a:gd name="connsiteY17" fmla="*/ 299258 h 1793142"/>
              <a:gd name="connsiteX18" fmla="*/ 385157 w 1152820"/>
              <a:gd name="connsiteY18" fmla="*/ 288175 h 1793142"/>
              <a:gd name="connsiteX19" fmla="*/ 393469 w 1152820"/>
              <a:gd name="connsiteY19" fmla="*/ 285404 h 1793142"/>
              <a:gd name="connsiteX20" fmla="*/ 404553 w 1152820"/>
              <a:gd name="connsiteY20" fmla="*/ 279862 h 1793142"/>
              <a:gd name="connsiteX21" fmla="*/ 421178 w 1152820"/>
              <a:gd name="connsiteY21" fmla="*/ 277091 h 1793142"/>
              <a:gd name="connsiteX22" fmla="*/ 435033 w 1152820"/>
              <a:gd name="connsiteY22" fmla="*/ 271549 h 1793142"/>
              <a:gd name="connsiteX23" fmla="*/ 448887 w 1152820"/>
              <a:gd name="connsiteY23" fmla="*/ 263236 h 1793142"/>
              <a:gd name="connsiteX24" fmla="*/ 493222 w 1152820"/>
              <a:gd name="connsiteY24" fmla="*/ 246611 h 1793142"/>
              <a:gd name="connsiteX25" fmla="*/ 504306 w 1152820"/>
              <a:gd name="connsiteY25" fmla="*/ 243840 h 1793142"/>
              <a:gd name="connsiteX26" fmla="*/ 548640 w 1152820"/>
              <a:gd name="connsiteY26" fmla="*/ 224444 h 1793142"/>
              <a:gd name="connsiteX27" fmla="*/ 565266 w 1152820"/>
              <a:gd name="connsiteY27" fmla="*/ 218902 h 1793142"/>
              <a:gd name="connsiteX28" fmla="*/ 592975 w 1152820"/>
              <a:gd name="connsiteY28" fmla="*/ 210589 h 1793142"/>
              <a:gd name="connsiteX29" fmla="*/ 623455 w 1152820"/>
              <a:gd name="connsiteY29" fmla="*/ 202276 h 1793142"/>
              <a:gd name="connsiteX30" fmla="*/ 656706 w 1152820"/>
              <a:gd name="connsiteY30" fmla="*/ 193964 h 1793142"/>
              <a:gd name="connsiteX31" fmla="*/ 689957 w 1152820"/>
              <a:gd name="connsiteY31" fmla="*/ 182880 h 1793142"/>
              <a:gd name="connsiteX32" fmla="*/ 714895 w 1152820"/>
              <a:gd name="connsiteY32" fmla="*/ 171796 h 1793142"/>
              <a:gd name="connsiteX33" fmla="*/ 750917 w 1152820"/>
              <a:gd name="connsiteY33" fmla="*/ 155171 h 1793142"/>
              <a:gd name="connsiteX34" fmla="*/ 762000 w 1152820"/>
              <a:gd name="connsiteY34" fmla="*/ 149629 h 1793142"/>
              <a:gd name="connsiteX35" fmla="*/ 784167 w 1152820"/>
              <a:gd name="connsiteY35" fmla="*/ 135775 h 1793142"/>
              <a:gd name="connsiteX36" fmla="*/ 798022 w 1152820"/>
              <a:gd name="connsiteY36" fmla="*/ 113607 h 1793142"/>
              <a:gd name="connsiteX37" fmla="*/ 817418 w 1152820"/>
              <a:gd name="connsiteY37" fmla="*/ 94211 h 1793142"/>
              <a:gd name="connsiteX38" fmla="*/ 822960 w 1152820"/>
              <a:gd name="connsiteY38" fmla="*/ 83127 h 1793142"/>
              <a:gd name="connsiteX39" fmla="*/ 836815 w 1152820"/>
              <a:gd name="connsiteY39" fmla="*/ 66502 h 1793142"/>
              <a:gd name="connsiteX40" fmla="*/ 853440 w 1152820"/>
              <a:gd name="connsiteY40" fmla="*/ 55418 h 1793142"/>
              <a:gd name="connsiteX41" fmla="*/ 867295 w 1152820"/>
              <a:gd name="connsiteY41" fmla="*/ 33251 h 1793142"/>
              <a:gd name="connsiteX42" fmla="*/ 886691 w 1152820"/>
              <a:gd name="connsiteY42" fmla="*/ 19396 h 1793142"/>
              <a:gd name="connsiteX43" fmla="*/ 889462 w 1152820"/>
              <a:gd name="connsiteY43" fmla="*/ 11084 h 1793142"/>
              <a:gd name="connsiteX44" fmla="*/ 897775 w 1152820"/>
              <a:gd name="connsiteY44" fmla="*/ 8313 h 1793142"/>
              <a:gd name="connsiteX45" fmla="*/ 958735 w 1152820"/>
              <a:gd name="connsiteY45" fmla="*/ 0 h 1793142"/>
              <a:gd name="connsiteX46" fmla="*/ 967047 w 1152820"/>
              <a:gd name="connsiteY46" fmla="*/ 2771 h 1793142"/>
              <a:gd name="connsiteX47" fmla="*/ 991986 w 1152820"/>
              <a:gd name="connsiteY47" fmla="*/ 8313 h 1793142"/>
              <a:gd name="connsiteX48" fmla="*/ 1022466 w 1152820"/>
              <a:gd name="connsiteY48" fmla="*/ 24938 h 1793142"/>
              <a:gd name="connsiteX49" fmla="*/ 1030778 w 1152820"/>
              <a:gd name="connsiteY49" fmla="*/ 33251 h 1793142"/>
              <a:gd name="connsiteX50" fmla="*/ 1050175 w 1152820"/>
              <a:gd name="connsiteY50" fmla="*/ 47105 h 1793142"/>
              <a:gd name="connsiteX51" fmla="*/ 1066800 w 1152820"/>
              <a:gd name="connsiteY51" fmla="*/ 69273 h 1793142"/>
              <a:gd name="connsiteX52" fmla="*/ 1077884 w 1152820"/>
              <a:gd name="connsiteY52" fmla="*/ 94211 h 1793142"/>
              <a:gd name="connsiteX53" fmla="*/ 1091738 w 1152820"/>
              <a:gd name="connsiteY53" fmla="*/ 124691 h 1793142"/>
              <a:gd name="connsiteX54" fmla="*/ 1097280 w 1152820"/>
              <a:gd name="connsiteY54" fmla="*/ 135775 h 1793142"/>
              <a:gd name="connsiteX55" fmla="*/ 1119447 w 1152820"/>
              <a:gd name="connsiteY55" fmla="*/ 146858 h 1793142"/>
              <a:gd name="connsiteX56" fmla="*/ 1130531 w 1152820"/>
              <a:gd name="connsiteY56" fmla="*/ 152400 h 1793142"/>
              <a:gd name="connsiteX57" fmla="*/ 1138844 w 1152820"/>
              <a:gd name="connsiteY57" fmla="*/ 155171 h 1793142"/>
              <a:gd name="connsiteX58" fmla="*/ 1149927 w 1152820"/>
              <a:gd name="connsiteY58" fmla="*/ 174567 h 1793142"/>
              <a:gd name="connsiteX59" fmla="*/ 1147157 w 1152820"/>
              <a:gd name="connsiteY59" fmla="*/ 185651 h 1793142"/>
              <a:gd name="connsiteX60" fmla="*/ 1152698 w 1152820"/>
              <a:gd name="connsiteY60" fmla="*/ 205047 h 1793142"/>
              <a:gd name="connsiteX61" fmla="*/ 1130531 w 1152820"/>
              <a:gd name="connsiteY61" fmla="*/ 199505 h 1793142"/>
              <a:gd name="connsiteX62" fmla="*/ 1116677 w 1152820"/>
              <a:gd name="connsiteY62" fmla="*/ 196735 h 1793142"/>
              <a:gd name="connsiteX63" fmla="*/ 1097280 w 1152820"/>
              <a:gd name="connsiteY63" fmla="*/ 182880 h 1793142"/>
              <a:gd name="connsiteX64" fmla="*/ 1083426 w 1152820"/>
              <a:gd name="connsiteY64" fmla="*/ 174567 h 1793142"/>
              <a:gd name="connsiteX65" fmla="*/ 1061258 w 1152820"/>
              <a:gd name="connsiteY65" fmla="*/ 157942 h 1793142"/>
              <a:gd name="connsiteX66" fmla="*/ 1058487 w 1152820"/>
              <a:gd name="connsiteY66" fmla="*/ 166255 h 1793142"/>
              <a:gd name="connsiteX67" fmla="*/ 1052946 w 1152820"/>
              <a:gd name="connsiteY67" fmla="*/ 174567 h 1793142"/>
              <a:gd name="connsiteX68" fmla="*/ 1047404 w 1152820"/>
              <a:gd name="connsiteY68" fmla="*/ 193964 h 1793142"/>
              <a:gd name="connsiteX69" fmla="*/ 1033549 w 1152820"/>
              <a:gd name="connsiteY69" fmla="*/ 218902 h 1793142"/>
              <a:gd name="connsiteX70" fmla="*/ 1025237 w 1152820"/>
              <a:gd name="connsiteY70" fmla="*/ 232756 h 1793142"/>
              <a:gd name="connsiteX71" fmla="*/ 1019695 w 1152820"/>
              <a:gd name="connsiteY71" fmla="*/ 243840 h 1793142"/>
              <a:gd name="connsiteX72" fmla="*/ 1008611 w 1152820"/>
              <a:gd name="connsiteY72" fmla="*/ 260465 h 1793142"/>
              <a:gd name="connsiteX73" fmla="*/ 1011382 w 1152820"/>
              <a:gd name="connsiteY73" fmla="*/ 274320 h 1793142"/>
              <a:gd name="connsiteX74" fmla="*/ 1019695 w 1152820"/>
              <a:gd name="connsiteY74" fmla="*/ 296487 h 1793142"/>
              <a:gd name="connsiteX75" fmla="*/ 1025237 w 1152820"/>
              <a:gd name="connsiteY75" fmla="*/ 313113 h 1793142"/>
              <a:gd name="connsiteX76" fmla="*/ 1028007 w 1152820"/>
              <a:gd name="connsiteY76" fmla="*/ 326967 h 1793142"/>
              <a:gd name="connsiteX77" fmla="*/ 1033549 w 1152820"/>
              <a:gd name="connsiteY77" fmla="*/ 340822 h 1793142"/>
              <a:gd name="connsiteX78" fmla="*/ 1039091 w 1152820"/>
              <a:gd name="connsiteY78" fmla="*/ 357447 h 1793142"/>
              <a:gd name="connsiteX79" fmla="*/ 1041862 w 1152820"/>
              <a:gd name="connsiteY79" fmla="*/ 371302 h 1793142"/>
              <a:gd name="connsiteX80" fmla="*/ 1047404 w 1152820"/>
              <a:gd name="connsiteY80" fmla="*/ 390698 h 1793142"/>
              <a:gd name="connsiteX81" fmla="*/ 1050175 w 1152820"/>
              <a:gd name="connsiteY81" fmla="*/ 404553 h 1793142"/>
              <a:gd name="connsiteX82" fmla="*/ 1052946 w 1152820"/>
              <a:gd name="connsiteY82" fmla="*/ 412865 h 1793142"/>
              <a:gd name="connsiteX83" fmla="*/ 1055717 w 1152820"/>
              <a:gd name="connsiteY83" fmla="*/ 423949 h 1793142"/>
              <a:gd name="connsiteX84" fmla="*/ 1061258 w 1152820"/>
              <a:gd name="connsiteY84" fmla="*/ 432262 h 1793142"/>
              <a:gd name="connsiteX85" fmla="*/ 1058487 w 1152820"/>
              <a:gd name="connsiteY85" fmla="*/ 440575 h 1793142"/>
              <a:gd name="connsiteX86" fmla="*/ 1014153 w 1152820"/>
              <a:gd name="connsiteY86" fmla="*/ 448887 h 1793142"/>
              <a:gd name="connsiteX87" fmla="*/ 994757 w 1152820"/>
              <a:gd name="connsiteY87" fmla="*/ 459971 h 1793142"/>
              <a:gd name="connsiteX88" fmla="*/ 975360 w 1152820"/>
              <a:gd name="connsiteY88" fmla="*/ 468284 h 1793142"/>
              <a:gd name="connsiteX89" fmla="*/ 955964 w 1152820"/>
              <a:gd name="connsiteY89" fmla="*/ 476596 h 1793142"/>
              <a:gd name="connsiteX90" fmla="*/ 964277 w 1152820"/>
              <a:gd name="connsiteY90" fmla="*/ 415636 h 1793142"/>
              <a:gd name="connsiteX91" fmla="*/ 953193 w 1152820"/>
              <a:gd name="connsiteY91" fmla="*/ 412865 h 1793142"/>
              <a:gd name="connsiteX92" fmla="*/ 903317 w 1152820"/>
              <a:gd name="connsiteY92" fmla="*/ 435033 h 1793142"/>
              <a:gd name="connsiteX93" fmla="*/ 878378 w 1152820"/>
              <a:gd name="connsiteY93" fmla="*/ 457200 h 1793142"/>
              <a:gd name="connsiteX94" fmla="*/ 872837 w 1152820"/>
              <a:gd name="connsiteY94" fmla="*/ 468284 h 1793142"/>
              <a:gd name="connsiteX95" fmla="*/ 845127 w 1152820"/>
              <a:gd name="connsiteY95" fmla="*/ 490451 h 1793142"/>
              <a:gd name="connsiteX96" fmla="*/ 828502 w 1152820"/>
              <a:gd name="connsiteY96" fmla="*/ 504305 h 1793142"/>
              <a:gd name="connsiteX97" fmla="*/ 817418 w 1152820"/>
              <a:gd name="connsiteY97" fmla="*/ 498764 h 1793142"/>
              <a:gd name="connsiteX98" fmla="*/ 800793 w 1152820"/>
              <a:gd name="connsiteY98" fmla="*/ 504305 h 1793142"/>
              <a:gd name="connsiteX99" fmla="*/ 786938 w 1152820"/>
              <a:gd name="connsiteY99" fmla="*/ 526473 h 1793142"/>
              <a:gd name="connsiteX100" fmla="*/ 773084 w 1152820"/>
              <a:gd name="connsiteY100" fmla="*/ 543098 h 1793142"/>
              <a:gd name="connsiteX101" fmla="*/ 762000 w 1152820"/>
              <a:gd name="connsiteY101" fmla="*/ 568036 h 1793142"/>
              <a:gd name="connsiteX102" fmla="*/ 767542 w 1152820"/>
              <a:gd name="connsiteY102" fmla="*/ 640080 h 1793142"/>
              <a:gd name="connsiteX103" fmla="*/ 778626 w 1152820"/>
              <a:gd name="connsiteY103" fmla="*/ 681644 h 1793142"/>
              <a:gd name="connsiteX104" fmla="*/ 781397 w 1152820"/>
              <a:gd name="connsiteY104" fmla="*/ 695498 h 1793142"/>
              <a:gd name="connsiteX105" fmla="*/ 784167 w 1152820"/>
              <a:gd name="connsiteY105" fmla="*/ 714895 h 1793142"/>
              <a:gd name="connsiteX106" fmla="*/ 792480 w 1152820"/>
              <a:gd name="connsiteY106" fmla="*/ 728749 h 1793142"/>
              <a:gd name="connsiteX107" fmla="*/ 795251 w 1152820"/>
              <a:gd name="connsiteY107" fmla="*/ 737062 h 1793142"/>
              <a:gd name="connsiteX108" fmla="*/ 800793 w 1152820"/>
              <a:gd name="connsiteY108" fmla="*/ 750916 h 1793142"/>
              <a:gd name="connsiteX109" fmla="*/ 803564 w 1152820"/>
              <a:gd name="connsiteY109" fmla="*/ 764771 h 1793142"/>
              <a:gd name="connsiteX110" fmla="*/ 806335 w 1152820"/>
              <a:gd name="connsiteY110" fmla="*/ 773084 h 1793142"/>
              <a:gd name="connsiteX111" fmla="*/ 811877 w 1152820"/>
              <a:gd name="connsiteY111" fmla="*/ 806335 h 1793142"/>
              <a:gd name="connsiteX112" fmla="*/ 806335 w 1152820"/>
              <a:gd name="connsiteY112" fmla="*/ 842356 h 1793142"/>
              <a:gd name="connsiteX113" fmla="*/ 795251 w 1152820"/>
              <a:gd name="connsiteY113" fmla="*/ 864524 h 1793142"/>
              <a:gd name="connsiteX114" fmla="*/ 792480 w 1152820"/>
              <a:gd name="connsiteY114" fmla="*/ 872836 h 1793142"/>
              <a:gd name="connsiteX115" fmla="*/ 789709 w 1152820"/>
              <a:gd name="connsiteY115" fmla="*/ 883920 h 1793142"/>
              <a:gd name="connsiteX116" fmla="*/ 784167 w 1152820"/>
              <a:gd name="connsiteY116" fmla="*/ 892233 h 1793142"/>
              <a:gd name="connsiteX117" fmla="*/ 781397 w 1152820"/>
              <a:gd name="connsiteY117" fmla="*/ 900545 h 1793142"/>
              <a:gd name="connsiteX118" fmla="*/ 778626 w 1152820"/>
              <a:gd name="connsiteY118" fmla="*/ 911629 h 1793142"/>
              <a:gd name="connsiteX119" fmla="*/ 762000 w 1152820"/>
              <a:gd name="connsiteY119" fmla="*/ 928255 h 1793142"/>
              <a:gd name="connsiteX120" fmla="*/ 748146 w 1152820"/>
              <a:gd name="connsiteY120" fmla="*/ 947651 h 1793142"/>
              <a:gd name="connsiteX121" fmla="*/ 750917 w 1152820"/>
              <a:gd name="connsiteY121" fmla="*/ 961505 h 1793142"/>
              <a:gd name="connsiteX122" fmla="*/ 756458 w 1152820"/>
              <a:gd name="connsiteY122" fmla="*/ 969818 h 1793142"/>
              <a:gd name="connsiteX123" fmla="*/ 759229 w 1152820"/>
              <a:gd name="connsiteY123" fmla="*/ 991985 h 1793142"/>
              <a:gd name="connsiteX124" fmla="*/ 750917 w 1152820"/>
              <a:gd name="connsiteY124" fmla="*/ 1003069 h 1793142"/>
              <a:gd name="connsiteX125" fmla="*/ 748146 w 1152820"/>
              <a:gd name="connsiteY125" fmla="*/ 1019695 h 1793142"/>
              <a:gd name="connsiteX126" fmla="*/ 742604 w 1152820"/>
              <a:gd name="connsiteY126" fmla="*/ 1036320 h 1793142"/>
              <a:gd name="connsiteX127" fmla="*/ 731520 w 1152820"/>
              <a:gd name="connsiteY127" fmla="*/ 1061258 h 1793142"/>
              <a:gd name="connsiteX128" fmla="*/ 720437 w 1152820"/>
              <a:gd name="connsiteY128" fmla="*/ 1069571 h 1793142"/>
              <a:gd name="connsiteX129" fmla="*/ 695498 w 1152820"/>
              <a:gd name="connsiteY129" fmla="*/ 1100051 h 1793142"/>
              <a:gd name="connsiteX130" fmla="*/ 687186 w 1152820"/>
              <a:gd name="connsiteY130" fmla="*/ 1111135 h 1793142"/>
              <a:gd name="connsiteX131" fmla="*/ 681644 w 1152820"/>
              <a:gd name="connsiteY131" fmla="*/ 1127760 h 1793142"/>
              <a:gd name="connsiteX132" fmla="*/ 678873 w 1152820"/>
              <a:gd name="connsiteY132" fmla="*/ 1136073 h 1793142"/>
              <a:gd name="connsiteX133" fmla="*/ 678873 w 1152820"/>
              <a:gd name="connsiteY133" fmla="*/ 1188720 h 1793142"/>
              <a:gd name="connsiteX134" fmla="*/ 687186 w 1152820"/>
              <a:gd name="connsiteY134" fmla="*/ 1221971 h 1793142"/>
              <a:gd name="connsiteX135" fmla="*/ 695498 w 1152820"/>
              <a:gd name="connsiteY135" fmla="*/ 1235825 h 1793142"/>
              <a:gd name="connsiteX136" fmla="*/ 701040 w 1152820"/>
              <a:gd name="connsiteY136" fmla="*/ 1252451 h 1793142"/>
              <a:gd name="connsiteX137" fmla="*/ 703811 w 1152820"/>
              <a:gd name="connsiteY137" fmla="*/ 1263535 h 1793142"/>
              <a:gd name="connsiteX138" fmla="*/ 709353 w 1152820"/>
              <a:gd name="connsiteY138" fmla="*/ 1271847 h 1793142"/>
              <a:gd name="connsiteX139" fmla="*/ 712124 w 1152820"/>
              <a:gd name="connsiteY139" fmla="*/ 1285702 h 1793142"/>
              <a:gd name="connsiteX140" fmla="*/ 728749 w 1152820"/>
              <a:gd name="connsiteY140" fmla="*/ 1302327 h 1793142"/>
              <a:gd name="connsiteX141" fmla="*/ 739833 w 1152820"/>
              <a:gd name="connsiteY141" fmla="*/ 1316182 h 1793142"/>
              <a:gd name="connsiteX142" fmla="*/ 762000 w 1152820"/>
              <a:gd name="connsiteY142" fmla="*/ 1343891 h 1793142"/>
              <a:gd name="connsiteX143" fmla="*/ 778626 w 1152820"/>
              <a:gd name="connsiteY143" fmla="*/ 1354975 h 1793142"/>
              <a:gd name="connsiteX144" fmla="*/ 798022 w 1152820"/>
              <a:gd name="connsiteY144" fmla="*/ 1379913 h 1793142"/>
              <a:gd name="connsiteX145" fmla="*/ 789709 w 1152820"/>
              <a:gd name="connsiteY145" fmla="*/ 1404851 h 1793142"/>
              <a:gd name="connsiteX146" fmla="*/ 778626 w 1152820"/>
              <a:gd name="connsiteY146" fmla="*/ 1438102 h 1793142"/>
              <a:gd name="connsiteX147" fmla="*/ 781397 w 1152820"/>
              <a:gd name="connsiteY147" fmla="*/ 1457498 h 1793142"/>
              <a:gd name="connsiteX148" fmla="*/ 784167 w 1152820"/>
              <a:gd name="connsiteY148" fmla="*/ 1474124 h 1793142"/>
              <a:gd name="connsiteX149" fmla="*/ 781397 w 1152820"/>
              <a:gd name="connsiteY149" fmla="*/ 1482436 h 1793142"/>
              <a:gd name="connsiteX150" fmla="*/ 786938 w 1152820"/>
              <a:gd name="connsiteY150" fmla="*/ 1490749 h 1793142"/>
              <a:gd name="connsiteX151" fmla="*/ 789709 w 1152820"/>
              <a:gd name="connsiteY151" fmla="*/ 1501833 h 1793142"/>
              <a:gd name="connsiteX152" fmla="*/ 795251 w 1152820"/>
              <a:gd name="connsiteY152" fmla="*/ 1515687 h 1793142"/>
              <a:gd name="connsiteX153" fmla="*/ 798022 w 1152820"/>
              <a:gd name="connsiteY153" fmla="*/ 1537855 h 1793142"/>
              <a:gd name="connsiteX154" fmla="*/ 800793 w 1152820"/>
              <a:gd name="connsiteY154" fmla="*/ 1546167 h 1793142"/>
              <a:gd name="connsiteX155" fmla="*/ 806335 w 1152820"/>
              <a:gd name="connsiteY155" fmla="*/ 1579418 h 1793142"/>
              <a:gd name="connsiteX156" fmla="*/ 803564 w 1152820"/>
              <a:gd name="connsiteY156" fmla="*/ 1590502 h 1793142"/>
              <a:gd name="connsiteX157" fmla="*/ 800793 w 1152820"/>
              <a:gd name="connsiteY157" fmla="*/ 1598815 h 1793142"/>
              <a:gd name="connsiteX158" fmla="*/ 795251 w 1152820"/>
              <a:gd name="connsiteY158" fmla="*/ 1626524 h 1793142"/>
              <a:gd name="connsiteX159" fmla="*/ 789709 w 1152820"/>
              <a:gd name="connsiteY159" fmla="*/ 1634836 h 1793142"/>
              <a:gd name="connsiteX160" fmla="*/ 781397 w 1152820"/>
              <a:gd name="connsiteY160" fmla="*/ 1654233 h 1793142"/>
              <a:gd name="connsiteX161" fmla="*/ 775855 w 1152820"/>
              <a:gd name="connsiteY161" fmla="*/ 1668087 h 1793142"/>
              <a:gd name="connsiteX162" fmla="*/ 764771 w 1152820"/>
              <a:gd name="connsiteY162" fmla="*/ 1693025 h 1793142"/>
              <a:gd name="connsiteX163" fmla="*/ 756458 w 1152820"/>
              <a:gd name="connsiteY163" fmla="*/ 1717964 h 1793142"/>
              <a:gd name="connsiteX164" fmla="*/ 750917 w 1152820"/>
              <a:gd name="connsiteY164" fmla="*/ 1734589 h 1793142"/>
              <a:gd name="connsiteX165" fmla="*/ 748146 w 1152820"/>
              <a:gd name="connsiteY165" fmla="*/ 1753985 h 1793142"/>
              <a:gd name="connsiteX166" fmla="*/ 745375 w 1152820"/>
              <a:gd name="connsiteY166" fmla="*/ 1770611 h 1793142"/>
              <a:gd name="connsiteX167" fmla="*/ 748146 w 1152820"/>
              <a:gd name="connsiteY167" fmla="*/ 1778924 h 1793142"/>
              <a:gd name="connsiteX168" fmla="*/ 742604 w 1152820"/>
              <a:gd name="connsiteY168" fmla="*/ 1773382 h 1793142"/>
              <a:gd name="connsiteX169" fmla="*/ 717666 w 1152820"/>
              <a:gd name="connsiteY169" fmla="*/ 1753985 h 1793142"/>
              <a:gd name="connsiteX170" fmla="*/ 712124 w 1152820"/>
              <a:gd name="connsiteY170" fmla="*/ 1745673 h 1793142"/>
              <a:gd name="connsiteX171" fmla="*/ 684415 w 1152820"/>
              <a:gd name="connsiteY171" fmla="*/ 1726276 h 1793142"/>
              <a:gd name="connsiteX172" fmla="*/ 670560 w 1152820"/>
              <a:gd name="connsiteY172" fmla="*/ 1723505 h 1793142"/>
              <a:gd name="connsiteX173" fmla="*/ 659477 w 1152820"/>
              <a:gd name="connsiteY173" fmla="*/ 1720735 h 1793142"/>
              <a:gd name="connsiteX174" fmla="*/ 642851 w 1152820"/>
              <a:gd name="connsiteY174" fmla="*/ 1723505 h 1793142"/>
              <a:gd name="connsiteX175" fmla="*/ 617913 w 1152820"/>
              <a:gd name="connsiteY175" fmla="*/ 1723505 h 1793142"/>
              <a:gd name="connsiteX176" fmla="*/ 579120 w 1152820"/>
              <a:gd name="connsiteY176" fmla="*/ 1720735 h 1793142"/>
              <a:gd name="connsiteX177" fmla="*/ 532015 w 1152820"/>
              <a:gd name="connsiteY177" fmla="*/ 1726276 h 1793142"/>
              <a:gd name="connsiteX178" fmla="*/ 512618 w 1152820"/>
              <a:gd name="connsiteY178" fmla="*/ 1729047 h 1793142"/>
              <a:gd name="connsiteX179" fmla="*/ 498764 w 1152820"/>
              <a:gd name="connsiteY179" fmla="*/ 1731818 h 1793142"/>
              <a:gd name="connsiteX180" fmla="*/ 448887 w 1152820"/>
              <a:gd name="connsiteY180" fmla="*/ 1740131 h 1793142"/>
              <a:gd name="connsiteX181" fmla="*/ 435033 w 1152820"/>
              <a:gd name="connsiteY181" fmla="*/ 1745673 h 1793142"/>
              <a:gd name="connsiteX182" fmla="*/ 376844 w 1152820"/>
              <a:gd name="connsiteY182" fmla="*/ 1753985 h 1793142"/>
              <a:gd name="connsiteX183" fmla="*/ 349135 w 1152820"/>
              <a:gd name="connsiteY183" fmla="*/ 1748444 h 1793142"/>
              <a:gd name="connsiteX184" fmla="*/ 340822 w 1152820"/>
              <a:gd name="connsiteY184" fmla="*/ 1745673 h 1793142"/>
              <a:gd name="connsiteX185" fmla="*/ 335280 w 1152820"/>
              <a:gd name="connsiteY185" fmla="*/ 1737360 h 1793142"/>
              <a:gd name="connsiteX186" fmla="*/ 329738 w 1152820"/>
              <a:gd name="connsiteY186" fmla="*/ 1723505 h 1793142"/>
              <a:gd name="connsiteX187" fmla="*/ 332509 w 1152820"/>
              <a:gd name="connsiteY187" fmla="*/ 1715193 h 1793142"/>
              <a:gd name="connsiteX188" fmla="*/ 338051 w 1152820"/>
              <a:gd name="connsiteY188" fmla="*/ 1687484 h 1793142"/>
              <a:gd name="connsiteX189" fmla="*/ 343593 w 1152820"/>
              <a:gd name="connsiteY189" fmla="*/ 1654233 h 1793142"/>
              <a:gd name="connsiteX190" fmla="*/ 360218 w 1152820"/>
              <a:gd name="connsiteY190" fmla="*/ 1623753 h 1793142"/>
              <a:gd name="connsiteX191" fmla="*/ 368531 w 1152820"/>
              <a:gd name="connsiteY191" fmla="*/ 1615440 h 1793142"/>
              <a:gd name="connsiteX192" fmla="*/ 379615 w 1152820"/>
              <a:gd name="connsiteY192" fmla="*/ 1593273 h 1793142"/>
              <a:gd name="connsiteX193" fmla="*/ 385157 w 1152820"/>
              <a:gd name="connsiteY193" fmla="*/ 1584960 h 1793142"/>
              <a:gd name="connsiteX194" fmla="*/ 393469 w 1152820"/>
              <a:gd name="connsiteY194" fmla="*/ 1565564 h 1793142"/>
              <a:gd name="connsiteX195" fmla="*/ 396240 w 1152820"/>
              <a:gd name="connsiteY195" fmla="*/ 1557251 h 1793142"/>
              <a:gd name="connsiteX196" fmla="*/ 407324 w 1152820"/>
              <a:gd name="connsiteY196" fmla="*/ 1540625 h 1793142"/>
              <a:gd name="connsiteX197" fmla="*/ 418407 w 1152820"/>
              <a:gd name="connsiteY197" fmla="*/ 1518458 h 1793142"/>
              <a:gd name="connsiteX198" fmla="*/ 426720 w 1152820"/>
              <a:gd name="connsiteY198" fmla="*/ 1499062 h 1793142"/>
              <a:gd name="connsiteX199" fmla="*/ 429491 w 1152820"/>
              <a:gd name="connsiteY199" fmla="*/ 1485207 h 1793142"/>
              <a:gd name="connsiteX200" fmla="*/ 396240 w 1152820"/>
              <a:gd name="connsiteY200" fmla="*/ 1487978 h 1793142"/>
              <a:gd name="connsiteX201" fmla="*/ 387927 w 1152820"/>
              <a:gd name="connsiteY201" fmla="*/ 1485207 h 1793142"/>
              <a:gd name="connsiteX202" fmla="*/ 362989 w 1152820"/>
              <a:gd name="connsiteY202" fmla="*/ 1482436 h 1793142"/>
              <a:gd name="connsiteX203" fmla="*/ 338051 w 1152820"/>
              <a:gd name="connsiteY203" fmla="*/ 1485207 h 1793142"/>
              <a:gd name="connsiteX204" fmla="*/ 310342 w 1152820"/>
              <a:gd name="connsiteY204" fmla="*/ 1487978 h 1793142"/>
              <a:gd name="connsiteX205" fmla="*/ 290946 w 1152820"/>
              <a:gd name="connsiteY205" fmla="*/ 1490749 h 1793142"/>
              <a:gd name="connsiteX206" fmla="*/ 288175 w 1152820"/>
              <a:gd name="connsiteY206" fmla="*/ 1501833 h 1793142"/>
              <a:gd name="connsiteX207" fmla="*/ 293717 w 1152820"/>
              <a:gd name="connsiteY207" fmla="*/ 1510145 h 1793142"/>
              <a:gd name="connsiteX208" fmla="*/ 274320 w 1152820"/>
              <a:gd name="connsiteY208" fmla="*/ 1493520 h 1793142"/>
              <a:gd name="connsiteX209" fmla="*/ 266007 w 1152820"/>
              <a:gd name="connsiteY209" fmla="*/ 1485207 h 1793142"/>
              <a:gd name="connsiteX210" fmla="*/ 254924 w 1152820"/>
              <a:gd name="connsiteY210" fmla="*/ 1482436 h 1793142"/>
              <a:gd name="connsiteX211" fmla="*/ 205047 w 1152820"/>
              <a:gd name="connsiteY211" fmla="*/ 1476895 h 1793142"/>
              <a:gd name="connsiteX212" fmla="*/ 174567 w 1152820"/>
              <a:gd name="connsiteY212" fmla="*/ 1471353 h 1793142"/>
              <a:gd name="connsiteX213" fmla="*/ 166255 w 1152820"/>
              <a:gd name="connsiteY213" fmla="*/ 1468582 h 1793142"/>
              <a:gd name="connsiteX214" fmla="*/ 146858 w 1152820"/>
              <a:gd name="connsiteY214" fmla="*/ 1465811 h 1793142"/>
              <a:gd name="connsiteX215" fmla="*/ 77586 w 1152820"/>
              <a:gd name="connsiteY215" fmla="*/ 1465811 h 1793142"/>
              <a:gd name="connsiteX216" fmla="*/ 69273 w 1152820"/>
              <a:gd name="connsiteY216" fmla="*/ 1468582 h 1793142"/>
              <a:gd name="connsiteX217" fmla="*/ 44335 w 1152820"/>
              <a:gd name="connsiteY217" fmla="*/ 1476895 h 1793142"/>
              <a:gd name="connsiteX218" fmla="*/ 33251 w 1152820"/>
              <a:gd name="connsiteY218" fmla="*/ 1474124 h 1793142"/>
              <a:gd name="connsiteX219" fmla="*/ 19397 w 1152820"/>
              <a:gd name="connsiteY219" fmla="*/ 1471353 h 1793142"/>
              <a:gd name="connsiteX220" fmla="*/ 13855 w 1152820"/>
              <a:gd name="connsiteY220" fmla="*/ 1460269 h 1793142"/>
              <a:gd name="connsiteX221" fmla="*/ 8313 w 1152820"/>
              <a:gd name="connsiteY221" fmla="*/ 1443644 h 1793142"/>
              <a:gd name="connsiteX222" fmla="*/ 0 w 1152820"/>
              <a:gd name="connsiteY222" fmla="*/ 1424247 h 1793142"/>
              <a:gd name="connsiteX223" fmla="*/ 2771 w 1152820"/>
              <a:gd name="connsiteY223" fmla="*/ 1393767 h 1793142"/>
              <a:gd name="connsiteX224" fmla="*/ 8313 w 1152820"/>
              <a:gd name="connsiteY224" fmla="*/ 1385455 h 1793142"/>
              <a:gd name="connsiteX225" fmla="*/ 19397 w 1152820"/>
              <a:gd name="connsiteY225" fmla="*/ 1371600 h 1793142"/>
              <a:gd name="connsiteX226" fmla="*/ 22167 w 1152820"/>
              <a:gd name="connsiteY226" fmla="*/ 1363287 h 1793142"/>
              <a:gd name="connsiteX227" fmla="*/ 30480 w 1152820"/>
              <a:gd name="connsiteY227" fmla="*/ 1354975 h 1793142"/>
              <a:gd name="connsiteX228" fmla="*/ 38793 w 1152820"/>
              <a:gd name="connsiteY228" fmla="*/ 1343891 h 1793142"/>
              <a:gd name="connsiteX229" fmla="*/ 44335 w 1152820"/>
              <a:gd name="connsiteY229" fmla="*/ 1335578 h 1793142"/>
              <a:gd name="connsiteX230" fmla="*/ 49877 w 1152820"/>
              <a:gd name="connsiteY230" fmla="*/ 1324495 h 1793142"/>
              <a:gd name="connsiteX231" fmla="*/ 58189 w 1152820"/>
              <a:gd name="connsiteY231" fmla="*/ 1316182 h 1793142"/>
              <a:gd name="connsiteX232" fmla="*/ 63731 w 1152820"/>
              <a:gd name="connsiteY232" fmla="*/ 1307869 h 1793142"/>
              <a:gd name="connsiteX233" fmla="*/ 80357 w 1152820"/>
              <a:gd name="connsiteY233" fmla="*/ 1291244 h 1793142"/>
              <a:gd name="connsiteX234" fmla="*/ 83127 w 1152820"/>
              <a:gd name="connsiteY234" fmla="*/ 1282931 h 1793142"/>
              <a:gd name="connsiteX235" fmla="*/ 88669 w 1152820"/>
              <a:gd name="connsiteY235" fmla="*/ 1271847 h 1793142"/>
              <a:gd name="connsiteX236" fmla="*/ 94211 w 1152820"/>
              <a:gd name="connsiteY236" fmla="*/ 1249680 h 1793142"/>
              <a:gd name="connsiteX237" fmla="*/ 96982 w 1152820"/>
              <a:gd name="connsiteY237" fmla="*/ 1208116 h 1793142"/>
              <a:gd name="connsiteX238" fmla="*/ 96982 w 1152820"/>
              <a:gd name="connsiteY238" fmla="*/ 1177636 h 1793142"/>
              <a:gd name="connsiteX239" fmla="*/ 88669 w 1152820"/>
              <a:gd name="connsiteY239" fmla="*/ 1163782 h 1793142"/>
              <a:gd name="connsiteX240" fmla="*/ 85898 w 1152820"/>
              <a:gd name="connsiteY240" fmla="*/ 1149927 h 1793142"/>
              <a:gd name="connsiteX241" fmla="*/ 80357 w 1152820"/>
              <a:gd name="connsiteY241" fmla="*/ 1119447 h 1793142"/>
              <a:gd name="connsiteX242" fmla="*/ 83127 w 1152820"/>
              <a:gd name="connsiteY242" fmla="*/ 1102822 h 1793142"/>
              <a:gd name="connsiteX243" fmla="*/ 85898 w 1152820"/>
              <a:gd name="connsiteY243" fmla="*/ 1072342 h 1793142"/>
              <a:gd name="connsiteX244" fmla="*/ 91440 w 1152820"/>
              <a:gd name="connsiteY244" fmla="*/ 1055716 h 1793142"/>
              <a:gd name="connsiteX245" fmla="*/ 94211 w 1152820"/>
              <a:gd name="connsiteY245" fmla="*/ 1041862 h 1793142"/>
              <a:gd name="connsiteX246" fmla="*/ 91440 w 1152820"/>
              <a:gd name="connsiteY246" fmla="*/ 955964 h 1793142"/>
              <a:gd name="connsiteX247" fmla="*/ 85898 w 1152820"/>
              <a:gd name="connsiteY247" fmla="*/ 931025 h 1793142"/>
              <a:gd name="connsiteX248" fmla="*/ 72044 w 1152820"/>
              <a:gd name="connsiteY248" fmla="*/ 914400 h 1793142"/>
              <a:gd name="connsiteX249" fmla="*/ 66502 w 1152820"/>
              <a:gd name="connsiteY249" fmla="*/ 897775 h 1793142"/>
              <a:gd name="connsiteX250" fmla="*/ 60960 w 1152820"/>
              <a:gd name="connsiteY250" fmla="*/ 875607 h 1793142"/>
              <a:gd name="connsiteX251" fmla="*/ 66502 w 1152820"/>
              <a:gd name="connsiteY251" fmla="*/ 811876 h 1793142"/>
              <a:gd name="connsiteX252" fmla="*/ 69273 w 1152820"/>
              <a:gd name="connsiteY252" fmla="*/ 742604 h 1793142"/>
              <a:gd name="connsiteX253" fmla="*/ 72044 w 1152820"/>
              <a:gd name="connsiteY253" fmla="*/ 731520 h 1793142"/>
              <a:gd name="connsiteX254" fmla="*/ 77586 w 1152820"/>
              <a:gd name="connsiteY254" fmla="*/ 723207 h 1793142"/>
              <a:gd name="connsiteX255" fmla="*/ 80357 w 1152820"/>
              <a:gd name="connsiteY255" fmla="*/ 712124 h 1793142"/>
              <a:gd name="connsiteX256" fmla="*/ 85898 w 1152820"/>
              <a:gd name="connsiteY256" fmla="*/ 692727 h 1793142"/>
              <a:gd name="connsiteX257" fmla="*/ 91440 w 1152820"/>
              <a:gd name="connsiteY257" fmla="*/ 667789 h 1793142"/>
              <a:gd name="connsiteX258" fmla="*/ 96982 w 1152820"/>
              <a:gd name="connsiteY258" fmla="*/ 659476 h 1793142"/>
              <a:gd name="connsiteX259" fmla="*/ 99753 w 1152820"/>
              <a:gd name="connsiteY259" fmla="*/ 637309 h 1793142"/>
              <a:gd name="connsiteX260" fmla="*/ 102524 w 1152820"/>
              <a:gd name="connsiteY260" fmla="*/ 626225 h 1793142"/>
              <a:gd name="connsiteX261" fmla="*/ 105295 w 1152820"/>
              <a:gd name="connsiteY261" fmla="*/ 595745 h 1793142"/>
              <a:gd name="connsiteX262" fmla="*/ 108066 w 1152820"/>
              <a:gd name="connsiteY262" fmla="*/ 587433 h 1793142"/>
              <a:gd name="connsiteX263" fmla="*/ 110837 w 1152820"/>
              <a:gd name="connsiteY263" fmla="*/ 576349 h 1793142"/>
              <a:gd name="connsiteX264" fmla="*/ 113607 w 1152820"/>
              <a:gd name="connsiteY264" fmla="*/ 545869 h 1793142"/>
              <a:gd name="connsiteX265" fmla="*/ 116378 w 1152820"/>
              <a:gd name="connsiteY265" fmla="*/ 526473 h 179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152820" h="1793142">
                <a:moveTo>
                  <a:pt x="116378" y="526473"/>
                </a:moveTo>
                <a:cubicBezTo>
                  <a:pt x="123305" y="518622"/>
                  <a:pt x="142820" y="508763"/>
                  <a:pt x="155171" y="498764"/>
                </a:cubicBezTo>
                <a:cubicBezTo>
                  <a:pt x="168548" y="487934"/>
                  <a:pt x="175452" y="478260"/>
                  <a:pt x="185651" y="465513"/>
                </a:cubicBezTo>
                <a:cubicBezTo>
                  <a:pt x="192615" y="444621"/>
                  <a:pt x="183222" y="470370"/>
                  <a:pt x="193964" y="448887"/>
                </a:cubicBezTo>
                <a:cubicBezTo>
                  <a:pt x="195270" y="446275"/>
                  <a:pt x="195429" y="443187"/>
                  <a:pt x="196735" y="440575"/>
                </a:cubicBezTo>
                <a:cubicBezTo>
                  <a:pt x="197413" y="439220"/>
                  <a:pt x="207840" y="421706"/>
                  <a:pt x="210589" y="418407"/>
                </a:cubicBezTo>
                <a:cubicBezTo>
                  <a:pt x="221629" y="405160"/>
                  <a:pt x="215326" y="414461"/>
                  <a:pt x="227215" y="404553"/>
                </a:cubicBezTo>
                <a:cubicBezTo>
                  <a:pt x="254451" y="381855"/>
                  <a:pt x="219272" y="409724"/>
                  <a:pt x="241069" y="387927"/>
                </a:cubicBezTo>
                <a:cubicBezTo>
                  <a:pt x="243424" y="385572"/>
                  <a:pt x="246611" y="384232"/>
                  <a:pt x="249382" y="382385"/>
                </a:cubicBezTo>
                <a:cubicBezTo>
                  <a:pt x="251636" y="375624"/>
                  <a:pt x="252324" y="371132"/>
                  <a:pt x="257695" y="365760"/>
                </a:cubicBezTo>
                <a:cubicBezTo>
                  <a:pt x="260050" y="363405"/>
                  <a:pt x="263479" y="362385"/>
                  <a:pt x="266007" y="360218"/>
                </a:cubicBezTo>
                <a:cubicBezTo>
                  <a:pt x="269974" y="356818"/>
                  <a:pt x="273396" y="352829"/>
                  <a:pt x="277091" y="349135"/>
                </a:cubicBezTo>
                <a:cubicBezTo>
                  <a:pt x="278938" y="345440"/>
                  <a:pt x="279712" y="340972"/>
                  <a:pt x="282633" y="338051"/>
                </a:cubicBezTo>
                <a:cubicBezTo>
                  <a:pt x="285554" y="335130"/>
                  <a:pt x="289942" y="334187"/>
                  <a:pt x="293717" y="332509"/>
                </a:cubicBezTo>
                <a:cubicBezTo>
                  <a:pt x="299467" y="329954"/>
                  <a:pt x="313038" y="325437"/>
                  <a:pt x="318655" y="321425"/>
                </a:cubicBezTo>
                <a:cubicBezTo>
                  <a:pt x="321843" y="319148"/>
                  <a:pt x="323644" y="315190"/>
                  <a:pt x="326967" y="313113"/>
                </a:cubicBezTo>
                <a:cubicBezTo>
                  <a:pt x="331185" y="310477"/>
                  <a:pt x="336294" y="309629"/>
                  <a:pt x="340822" y="307571"/>
                </a:cubicBezTo>
                <a:cubicBezTo>
                  <a:pt x="346462" y="305007"/>
                  <a:pt x="351771" y="301741"/>
                  <a:pt x="357447" y="299258"/>
                </a:cubicBezTo>
                <a:cubicBezTo>
                  <a:pt x="366561" y="295271"/>
                  <a:pt x="375720" y="291321"/>
                  <a:pt x="385157" y="288175"/>
                </a:cubicBezTo>
                <a:cubicBezTo>
                  <a:pt x="387928" y="287251"/>
                  <a:pt x="390785" y="286555"/>
                  <a:pt x="393469" y="285404"/>
                </a:cubicBezTo>
                <a:cubicBezTo>
                  <a:pt x="397266" y="283777"/>
                  <a:pt x="400596" y="281049"/>
                  <a:pt x="404553" y="279862"/>
                </a:cubicBezTo>
                <a:cubicBezTo>
                  <a:pt x="409934" y="278248"/>
                  <a:pt x="415636" y="278015"/>
                  <a:pt x="421178" y="277091"/>
                </a:cubicBezTo>
                <a:cubicBezTo>
                  <a:pt x="425796" y="275244"/>
                  <a:pt x="430584" y="273774"/>
                  <a:pt x="435033" y="271549"/>
                </a:cubicBezTo>
                <a:cubicBezTo>
                  <a:pt x="439850" y="269140"/>
                  <a:pt x="444007" y="265513"/>
                  <a:pt x="448887" y="263236"/>
                </a:cubicBezTo>
                <a:cubicBezTo>
                  <a:pt x="459880" y="258106"/>
                  <a:pt x="480160" y="250530"/>
                  <a:pt x="493222" y="246611"/>
                </a:cubicBezTo>
                <a:cubicBezTo>
                  <a:pt x="496870" y="245517"/>
                  <a:pt x="500611" y="244764"/>
                  <a:pt x="504306" y="243840"/>
                </a:cubicBezTo>
                <a:cubicBezTo>
                  <a:pt x="521496" y="235244"/>
                  <a:pt x="528556" y="231139"/>
                  <a:pt x="548640" y="224444"/>
                </a:cubicBezTo>
                <a:cubicBezTo>
                  <a:pt x="554182" y="222597"/>
                  <a:pt x="559776" y="220898"/>
                  <a:pt x="565266" y="218902"/>
                </a:cubicBezTo>
                <a:cubicBezTo>
                  <a:pt x="587545" y="210800"/>
                  <a:pt x="570406" y="215103"/>
                  <a:pt x="592975" y="210589"/>
                </a:cubicBezTo>
                <a:cubicBezTo>
                  <a:pt x="622629" y="198727"/>
                  <a:pt x="589968" y="210647"/>
                  <a:pt x="623455" y="202276"/>
                </a:cubicBezTo>
                <a:cubicBezTo>
                  <a:pt x="667367" y="191299"/>
                  <a:pt x="613199" y="201215"/>
                  <a:pt x="656706" y="193964"/>
                </a:cubicBezTo>
                <a:cubicBezTo>
                  <a:pt x="667790" y="190269"/>
                  <a:pt x="679109" y="187219"/>
                  <a:pt x="689957" y="182880"/>
                </a:cubicBezTo>
                <a:cubicBezTo>
                  <a:pt x="731061" y="166437"/>
                  <a:pt x="679916" y="187341"/>
                  <a:pt x="714895" y="171796"/>
                </a:cubicBezTo>
                <a:cubicBezTo>
                  <a:pt x="753632" y="154581"/>
                  <a:pt x="695710" y="182775"/>
                  <a:pt x="750917" y="155171"/>
                </a:cubicBezTo>
                <a:lnTo>
                  <a:pt x="762000" y="149629"/>
                </a:lnTo>
                <a:cubicBezTo>
                  <a:pt x="770779" y="145239"/>
                  <a:pt x="776973" y="142969"/>
                  <a:pt x="784167" y="135775"/>
                </a:cubicBezTo>
                <a:cubicBezTo>
                  <a:pt x="794634" y="125308"/>
                  <a:pt x="790704" y="125315"/>
                  <a:pt x="798022" y="113607"/>
                </a:cubicBezTo>
                <a:cubicBezTo>
                  <a:pt x="805627" y="101439"/>
                  <a:pt x="806119" y="102686"/>
                  <a:pt x="817418" y="94211"/>
                </a:cubicBezTo>
                <a:cubicBezTo>
                  <a:pt x="819265" y="90516"/>
                  <a:pt x="820910" y="86713"/>
                  <a:pt x="822960" y="83127"/>
                </a:cubicBezTo>
                <a:cubicBezTo>
                  <a:pt x="826619" y="76724"/>
                  <a:pt x="830922" y="71086"/>
                  <a:pt x="836815" y="66502"/>
                </a:cubicBezTo>
                <a:cubicBezTo>
                  <a:pt x="842072" y="62413"/>
                  <a:pt x="853440" y="55418"/>
                  <a:pt x="853440" y="55418"/>
                </a:cubicBezTo>
                <a:cubicBezTo>
                  <a:pt x="858058" y="48029"/>
                  <a:pt x="859501" y="37148"/>
                  <a:pt x="867295" y="33251"/>
                </a:cubicBezTo>
                <a:cubicBezTo>
                  <a:pt x="881883" y="25956"/>
                  <a:pt x="875457" y="30630"/>
                  <a:pt x="886691" y="19396"/>
                </a:cubicBezTo>
                <a:cubicBezTo>
                  <a:pt x="887615" y="16625"/>
                  <a:pt x="887397" y="13149"/>
                  <a:pt x="889462" y="11084"/>
                </a:cubicBezTo>
                <a:cubicBezTo>
                  <a:pt x="891527" y="9019"/>
                  <a:pt x="895090" y="9464"/>
                  <a:pt x="897775" y="8313"/>
                </a:cubicBezTo>
                <a:cubicBezTo>
                  <a:pt x="928727" y="-4953"/>
                  <a:pt x="884676" y="4114"/>
                  <a:pt x="958735" y="0"/>
                </a:cubicBezTo>
                <a:cubicBezTo>
                  <a:pt x="961506" y="924"/>
                  <a:pt x="964239" y="1969"/>
                  <a:pt x="967047" y="2771"/>
                </a:cubicBezTo>
                <a:cubicBezTo>
                  <a:pt x="976176" y="5380"/>
                  <a:pt x="982464" y="6409"/>
                  <a:pt x="991986" y="8313"/>
                </a:cubicBezTo>
                <a:cubicBezTo>
                  <a:pt x="998295" y="11467"/>
                  <a:pt x="1014873" y="18610"/>
                  <a:pt x="1022466" y="24938"/>
                </a:cubicBezTo>
                <a:cubicBezTo>
                  <a:pt x="1025476" y="27447"/>
                  <a:pt x="1027803" y="30701"/>
                  <a:pt x="1030778" y="33251"/>
                </a:cubicBezTo>
                <a:cubicBezTo>
                  <a:pt x="1036796" y="38410"/>
                  <a:pt x="1043593" y="42718"/>
                  <a:pt x="1050175" y="47105"/>
                </a:cubicBezTo>
                <a:cubicBezTo>
                  <a:pt x="1055717" y="54494"/>
                  <a:pt x="1065281" y="60162"/>
                  <a:pt x="1066800" y="69273"/>
                </a:cubicBezTo>
                <a:cubicBezTo>
                  <a:pt x="1070215" y="89763"/>
                  <a:pt x="1065598" y="81925"/>
                  <a:pt x="1077884" y="94211"/>
                </a:cubicBezTo>
                <a:cubicBezTo>
                  <a:pt x="1083267" y="110361"/>
                  <a:pt x="1079349" y="99913"/>
                  <a:pt x="1091738" y="124691"/>
                </a:cubicBezTo>
                <a:cubicBezTo>
                  <a:pt x="1093585" y="128386"/>
                  <a:pt x="1093585" y="133928"/>
                  <a:pt x="1097280" y="135775"/>
                </a:cubicBezTo>
                <a:lnTo>
                  <a:pt x="1119447" y="146858"/>
                </a:lnTo>
                <a:cubicBezTo>
                  <a:pt x="1123142" y="148705"/>
                  <a:pt x="1126612" y="151094"/>
                  <a:pt x="1130531" y="152400"/>
                </a:cubicBezTo>
                <a:lnTo>
                  <a:pt x="1138844" y="155171"/>
                </a:lnTo>
                <a:cubicBezTo>
                  <a:pt x="1142220" y="159672"/>
                  <a:pt x="1149927" y="167514"/>
                  <a:pt x="1149927" y="174567"/>
                </a:cubicBezTo>
                <a:cubicBezTo>
                  <a:pt x="1149927" y="178375"/>
                  <a:pt x="1148080" y="181956"/>
                  <a:pt x="1147157" y="185651"/>
                </a:cubicBezTo>
                <a:cubicBezTo>
                  <a:pt x="1147651" y="187134"/>
                  <a:pt x="1153755" y="204745"/>
                  <a:pt x="1152698" y="205047"/>
                </a:cubicBezTo>
                <a:cubicBezTo>
                  <a:pt x="1145375" y="207139"/>
                  <a:pt x="1138000" y="200998"/>
                  <a:pt x="1130531" y="199505"/>
                </a:cubicBezTo>
                <a:lnTo>
                  <a:pt x="1116677" y="196735"/>
                </a:lnTo>
                <a:cubicBezTo>
                  <a:pt x="1090250" y="183521"/>
                  <a:pt x="1119745" y="199729"/>
                  <a:pt x="1097280" y="182880"/>
                </a:cubicBezTo>
                <a:cubicBezTo>
                  <a:pt x="1092972" y="179649"/>
                  <a:pt x="1087854" y="177632"/>
                  <a:pt x="1083426" y="174567"/>
                </a:cubicBezTo>
                <a:cubicBezTo>
                  <a:pt x="1075832" y="169310"/>
                  <a:pt x="1061258" y="157942"/>
                  <a:pt x="1061258" y="157942"/>
                </a:cubicBezTo>
                <a:cubicBezTo>
                  <a:pt x="1060334" y="160713"/>
                  <a:pt x="1059793" y="163642"/>
                  <a:pt x="1058487" y="166255"/>
                </a:cubicBezTo>
                <a:cubicBezTo>
                  <a:pt x="1056998" y="169233"/>
                  <a:pt x="1054183" y="171475"/>
                  <a:pt x="1052946" y="174567"/>
                </a:cubicBezTo>
                <a:cubicBezTo>
                  <a:pt x="1050449" y="180810"/>
                  <a:pt x="1049818" y="187688"/>
                  <a:pt x="1047404" y="193964"/>
                </a:cubicBezTo>
                <a:cubicBezTo>
                  <a:pt x="1041813" y="208501"/>
                  <a:pt x="1040264" y="208157"/>
                  <a:pt x="1033549" y="218902"/>
                </a:cubicBezTo>
                <a:cubicBezTo>
                  <a:pt x="1030695" y="223469"/>
                  <a:pt x="1027852" y="228048"/>
                  <a:pt x="1025237" y="232756"/>
                </a:cubicBezTo>
                <a:cubicBezTo>
                  <a:pt x="1023231" y="236367"/>
                  <a:pt x="1021820" y="240298"/>
                  <a:pt x="1019695" y="243840"/>
                </a:cubicBezTo>
                <a:cubicBezTo>
                  <a:pt x="1016268" y="249551"/>
                  <a:pt x="1008611" y="260465"/>
                  <a:pt x="1008611" y="260465"/>
                </a:cubicBezTo>
                <a:cubicBezTo>
                  <a:pt x="1009535" y="265083"/>
                  <a:pt x="1010240" y="269751"/>
                  <a:pt x="1011382" y="274320"/>
                </a:cubicBezTo>
                <a:cubicBezTo>
                  <a:pt x="1013030" y="280910"/>
                  <a:pt x="1017659" y="290889"/>
                  <a:pt x="1019695" y="296487"/>
                </a:cubicBezTo>
                <a:cubicBezTo>
                  <a:pt x="1021691" y="301977"/>
                  <a:pt x="1023700" y="307477"/>
                  <a:pt x="1025237" y="313113"/>
                </a:cubicBezTo>
                <a:cubicBezTo>
                  <a:pt x="1026476" y="317656"/>
                  <a:pt x="1026654" y="322456"/>
                  <a:pt x="1028007" y="326967"/>
                </a:cubicBezTo>
                <a:cubicBezTo>
                  <a:pt x="1029436" y="331731"/>
                  <a:pt x="1031849" y="336147"/>
                  <a:pt x="1033549" y="340822"/>
                </a:cubicBezTo>
                <a:cubicBezTo>
                  <a:pt x="1035545" y="346312"/>
                  <a:pt x="1037554" y="351811"/>
                  <a:pt x="1039091" y="357447"/>
                </a:cubicBezTo>
                <a:cubicBezTo>
                  <a:pt x="1040330" y="361991"/>
                  <a:pt x="1040720" y="366733"/>
                  <a:pt x="1041862" y="371302"/>
                </a:cubicBezTo>
                <a:cubicBezTo>
                  <a:pt x="1043493" y="377825"/>
                  <a:pt x="1045773" y="384175"/>
                  <a:pt x="1047404" y="390698"/>
                </a:cubicBezTo>
                <a:cubicBezTo>
                  <a:pt x="1048546" y="395267"/>
                  <a:pt x="1049033" y="399984"/>
                  <a:pt x="1050175" y="404553"/>
                </a:cubicBezTo>
                <a:cubicBezTo>
                  <a:pt x="1050883" y="407386"/>
                  <a:pt x="1052144" y="410057"/>
                  <a:pt x="1052946" y="412865"/>
                </a:cubicBezTo>
                <a:cubicBezTo>
                  <a:pt x="1053992" y="416527"/>
                  <a:pt x="1054217" y="420448"/>
                  <a:pt x="1055717" y="423949"/>
                </a:cubicBezTo>
                <a:cubicBezTo>
                  <a:pt x="1057029" y="427010"/>
                  <a:pt x="1059411" y="429491"/>
                  <a:pt x="1061258" y="432262"/>
                </a:cubicBezTo>
                <a:cubicBezTo>
                  <a:pt x="1060334" y="435033"/>
                  <a:pt x="1061241" y="439603"/>
                  <a:pt x="1058487" y="440575"/>
                </a:cubicBezTo>
                <a:cubicBezTo>
                  <a:pt x="1044309" y="445579"/>
                  <a:pt x="1014153" y="448887"/>
                  <a:pt x="1014153" y="448887"/>
                </a:cubicBezTo>
                <a:cubicBezTo>
                  <a:pt x="980656" y="465635"/>
                  <a:pt x="1022173" y="444304"/>
                  <a:pt x="994757" y="459971"/>
                </a:cubicBezTo>
                <a:cubicBezTo>
                  <a:pt x="976385" y="470470"/>
                  <a:pt x="990898" y="461625"/>
                  <a:pt x="975360" y="468284"/>
                </a:cubicBezTo>
                <a:cubicBezTo>
                  <a:pt x="951392" y="478555"/>
                  <a:pt x="975460" y="470097"/>
                  <a:pt x="955964" y="476596"/>
                </a:cubicBezTo>
                <a:cubicBezTo>
                  <a:pt x="958421" y="464311"/>
                  <a:pt x="966942" y="427184"/>
                  <a:pt x="964277" y="415636"/>
                </a:cubicBezTo>
                <a:cubicBezTo>
                  <a:pt x="963421" y="411925"/>
                  <a:pt x="956888" y="413789"/>
                  <a:pt x="953193" y="412865"/>
                </a:cubicBezTo>
                <a:cubicBezTo>
                  <a:pt x="943141" y="417054"/>
                  <a:pt x="915760" y="427567"/>
                  <a:pt x="903317" y="435033"/>
                </a:cubicBezTo>
                <a:cubicBezTo>
                  <a:pt x="893120" y="441151"/>
                  <a:pt x="886854" y="448724"/>
                  <a:pt x="878378" y="457200"/>
                </a:cubicBezTo>
                <a:cubicBezTo>
                  <a:pt x="876531" y="460895"/>
                  <a:pt x="875417" y="465059"/>
                  <a:pt x="872837" y="468284"/>
                </a:cubicBezTo>
                <a:cubicBezTo>
                  <a:pt x="859807" y="484571"/>
                  <a:pt x="859786" y="483122"/>
                  <a:pt x="845127" y="490451"/>
                </a:cubicBezTo>
                <a:cubicBezTo>
                  <a:pt x="843537" y="492042"/>
                  <a:pt x="832362" y="504305"/>
                  <a:pt x="828502" y="504305"/>
                </a:cubicBezTo>
                <a:cubicBezTo>
                  <a:pt x="824371" y="504305"/>
                  <a:pt x="821113" y="500611"/>
                  <a:pt x="817418" y="498764"/>
                </a:cubicBezTo>
                <a:cubicBezTo>
                  <a:pt x="811876" y="500611"/>
                  <a:pt x="803798" y="499296"/>
                  <a:pt x="800793" y="504305"/>
                </a:cubicBezTo>
                <a:cubicBezTo>
                  <a:pt x="798526" y="508084"/>
                  <a:pt x="790670" y="521675"/>
                  <a:pt x="786938" y="526473"/>
                </a:cubicBezTo>
                <a:cubicBezTo>
                  <a:pt x="782509" y="532167"/>
                  <a:pt x="777221" y="537188"/>
                  <a:pt x="773084" y="543098"/>
                </a:cubicBezTo>
                <a:cubicBezTo>
                  <a:pt x="769460" y="548275"/>
                  <a:pt x="764088" y="562816"/>
                  <a:pt x="762000" y="568036"/>
                </a:cubicBezTo>
                <a:cubicBezTo>
                  <a:pt x="772092" y="598313"/>
                  <a:pt x="760297" y="560390"/>
                  <a:pt x="767542" y="640080"/>
                </a:cubicBezTo>
                <a:cubicBezTo>
                  <a:pt x="770819" y="676130"/>
                  <a:pt x="771297" y="657214"/>
                  <a:pt x="778626" y="681644"/>
                </a:cubicBezTo>
                <a:cubicBezTo>
                  <a:pt x="779979" y="686155"/>
                  <a:pt x="780623" y="690853"/>
                  <a:pt x="781397" y="695498"/>
                </a:cubicBezTo>
                <a:cubicBezTo>
                  <a:pt x="782471" y="701940"/>
                  <a:pt x="782102" y="708699"/>
                  <a:pt x="784167" y="714895"/>
                </a:cubicBezTo>
                <a:cubicBezTo>
                  <a:pt x="785870" y="720004"/>
                  <a:pt x="790071" y="723932"/>
                  <a:pt x="792480" y="728749"/>
                </a:cubicBezTo>
                <a:cubicBezTo>
                  <a:pt x="793786" y="731362"/>
                  <a:pt x="794225" y="734327"/>
                  <a:pt x="795251" y="737062"/>
                </a:cubicBezTo>
                <a:cubicBezTo>
                  <a:pt x="796997" y="741719"/>
                  <a:pt x="798946" y="746298"/>
                  <a:pt x="800793" y="750916"/>
                </a:cubicBezTo>
                <a:cubicBezTo>
                  <a:pt x="801717" y="755534"/>
                  <a:pt x="802422" y="760202"/>
                  <a:pt x="803564" y="764771"/>
                </a:cubicBezTo>
                <a:cubicBezTo>
                  <a:pt x="804272" y="767605"/>
                  <a:pt x="805855" y="770203"/>
                  <a:pt x="806335" y="773084"/>
                </a:cubicBezTo>
                <a:cubicBezTo>
                  <a:pt x="812522" y="810206"/>
                  <a:pt x="805381" y="786846"/>
                  <a:pt x="811877" y="806335"/>
                </a:cubicBezTo>
                <a:cubicBezTo>
                  <a:pt x="810675" y="818354"/>
                  <a:pt x="811457" y="831089"/>
                  <a:pt x="806335" y="842356"/>
                </a:cubicBezTo>
                <a:cubicBezTo>
                  <a:pt x="802916" y="849877"/>
                  <a:pt x="797864" y="856687"/>
                  <a:pt x="795251" y="864524"/>
                </a:cubicBezTo>
                <a:cubicBezTo>
                  <a:pt x="794327" y="867295"/>
                  <a:pt x="793282" y="870028"/>
                  <a:pt x="792480" y="872836"/>
                </a:cubicBezTo>
                <a:cubicBezTo>
                  <a:pt x="791434" y="876498"/>
                  <a:pt x="791209" y="880420"/>
                  <a:pt x="789709" y="883920"/>
                </a:cubicBezTo>
                <a:cubicBezTo>
                  <a:pt x="788397" y="886981"/>
                  <a:pt x="786014" y="889462"/>
                  <a:pt x="784167" y="892233"/>
                </a:cubicBezTo>
                <a:cubicBezTo>
                  <a:pt x="783244" y="895004"/>
                  <a:pt x="782199" y="897737"/>
                  <a:pt x="781397" y="900545"/>
                </a:cubicBezTo>
                <a:cubicBezTo>
                  <a:pt x="780351" y="904207"/>
                  <a:pt x="780810" y="908509"/>
                  <a:pt x="778626" y="911629"/>
                </a:cubicBezTo>
                <a:cubicBezTo>
                  <a:pt x="774131" y="918050"/>
                  <a:pt x="766703" y="921985"/>
                  <a:pt x="762000" y="928255"/>
                </a:cubicBezTo>
                <a:cubicBezTo>
                  <a:pt x="751689" y="942002"/>
                  <a:pt x="756248" y="935495"/>
                  <a:pt x="748146" y="947651"/>
                </a:cubicBezTo>
                <a:cubicBezTo>
                  <a:pt x="749070" y="952269"/>
                  <a:pt x="749264" y="957095"/>
                  <a:pt x="750917" y="961505"/>
                </a:cubicBezTo>
                <a:cubicBezTo>
                  <a:pt x="752086" y="964623"/>
                  <a:pt x="755582" y="966605"/>
                  <a:pt x="756458" y="969818"/>
                </a:cubicBezTo>
                <a:cubicBezTo>
                  <a:pt x="758417" y="977002"/>
                  <a:pt x="758305" y="984596"/>
                  <a:pt x="759229" y="991985"/>
                </a:cubicBezTo>
                <a:cubicBezTo>
                  <a:pt x="756458" y="995680"/>
                  <a:pt x="752632" y="998781"/>
                  <a:pt x="750917" y="1003069"/>
                </a:cubicBezTo>
                <a:cubicBezTo>
                  <a:pt x="748831" y="1008286"/>
                  <a:pt x="749509" y="1014244"/>
                  <a:pt x="748146" y="1019695"/>
                </a:cubicBezTo>
                <a:cubicBezTo>
                  <a:pt x="746729" y="1025362"/>
                  <a:pt x="743750" y="1030592"/>
                  <a:pt x="742604" y="1036320"/>
                </a:cubicBezTo>
                <a:cubicBezTo>
                  <a:pt x="739874" y="1049972"/>
                  <a:pt x="741731" y="1051047"/>
                  <a:pt x="731520" y="1061258"/>
                </a:cubicBezTo>
                <a:cubicBezTo>
                  <a:pt x="728255" y="1064523"/>
                  <a:pt x="723943" y="1066566"/>
                  <a:pt x="720437" y="1069571"/>
                </a:cubicBezTo>
                <a:cubicBezTo>
                  <a:pt x="710046" y="1078478"/>
                  <a:pt x="703979" y="1088743"/>
                  <a:pt x="695498" y="1100051"/>
                </a:cubicBezTo>
                <a:lnTo>
                  <a:pt x="687186" y="1111135"/>
                </a:lnTo>
                <a:lnTo>
                  <a:pt x="681644" y="1127760"/>
                </a:lnTo>
                <a:lnTo>
                  <a:pt x="678873" y="1136073"/>
                </a:lnTo>
                <a:cubicBezTo>
                  <a:pt x="674894" y="1163926"/>
                  <a:pt x="674938" y="1153309"/>
                  <a:pt x="678873" y="1188720"/>
                </a:cubicBezTo>
                <a:cubicBezTo>
                  <a:pt x="679798" y="1197046"/>
                  <a:pt x="682785" y="1214636"/>
                  <a:pt x="687186" y="1221971"/>
                </a:cubicBezTo>
                <a:cubicBezTo>
                  <a:pt x="689957" y="1226589"/>
                  <a:pt x="693270" y="1230922"/>
                  <a:pt x="695498" y="1235825"/>
                </a:cubicBezTo>
                <a:cubicBezTo>
                  <a:pt x="697915" y="1241143"/>
                  <a:pt x="699623" y="1246784"/>
                  <a:pt x="701040" y="1252451"/>
                </a:cubicBezTo>
                <a:cubicBezTo>
                  <a:pt x="701964" y="1256146"/>
                  <a:pt x="702311" y="1260035"/>
                  <a:pt x="703811" y="1263535"/>
                </a:cubicBezTo>
                <a:cubicBezTo>
                  <a:pt x="705123" y="1266596"/>
                  <a:pt x="707506" y="1269076"/>
                  <a:pt x="709353" y="1271847"/>
                </a:cubicBezTo>
                <a:cubicBezTo>
                  <a:pt x="710277" y="1276465"/>
                  <a:pt x="710470" y="1281292"/>
                  <a:pt x="712124" y="1285702"/>
                </a:cubicBezTo>
                <a:cubicBezTo>
                  <a:pt x="716042" y="1296151"/>
                  <a:pt x="720805" y="1294383"/>
                  <a:pt x="728749" y="1302327"/>
                </a:cubicBezTo>
                <a:cubicBezTo>
                  <a:pt x="732931" y="1306509"/>
                  <a:pt x="736467" y="1311319"/>
                  <a:pt x="739833" y="1316182"/>
                </a:cubicBezTo>
                <a:cubicBezTo>
                  <a:pt x="770533" y="1360527"/>
                  <a:pt x="740673" y="1326118"/>
                  <a:pt x="762000" y="1343891"/>
                </a:cubicBezTo>
                <a:cubicBezTo>
                  <a:pt x="775838" y="1355423"/>
                  <a:pt x="764017" y="1350105"/>
                  <a:pt x="778626" y="1354975"/>
                </a:cubicBezTo>
                <a:cubicBezTo>
                  <a:pt x="797316" y="1373665"/>
                  <a:pt x="792773" y="1364165"/>
                  <a:pt x="798022" y="1379913"/>
                </a:cubicBezTo>
                <a:cubicBezTo>
                  <a:pt x="788718" y="1417127"/>
                  <a:pt x="803623" y="1359631"/>
                  <a:pt x="789709" y="1404851"/>
                </a:cubicBezTo>
                <a:cubicBezTo>
                  <a:pt x="779238" y="1438881"/>
                  <a:pt x="789703" y="1415945"/>
                  <a:pt x="778626" y="1438102"/>
                </a:cubicBezTo>
                <a:cubicBezTo>
                  <a:pt x="779550" y="1444567"/>
                  <a:pt x="780404" y="1451043"/>
                  <a:pt x="781397" y="1457498"/>
                </a:cubicBezTo>
                <a:cubicBezTo>
                  <a:pt x="782251" y="1463051"/>
                  <a:pt x="784167" y="1468506"/>
                  <a:pt x="784167" y="1474124"/>
                </a:cubicBezTo>
                <a:cubicBezTo>
                  <a:pt x="784167" y="1477044"/>
                  <a:pt x="782320" y="1479665"/>
                  <a:pt x="781397" y="1482436"/>
                </a:cubicBezTo>
                <a:cubicBezTo>
                  <a:pt x="783244" y="1485207"/>
                  <a:pt x="785626" y="1487688"/>
                  <a:pt x="786938" y="1490749"/>
                </a:cubicBezTo>
                <a:cubicBezTo>
                  <a:pt x="788438" y="1494250"/>
                  <a:pt x="788505" y="1498220"/>
                  <a:pt x="789709" y="1501833"/>
                </a:cubicBezTo>
                <a:cubicBezTo>
                  <a:pt x="791282" y="1506552"/>
                  <a:pt x="793404" y="1511069"/>
                  <a:pt x="795251" y="1515687"/>
                </a:cubicBezTo>
                <a:cubicBezTo>
                  <a:pt x="796175" y="1523076"/>
                  <a:pt x="796690" y="1530528"/>
                  <a:pt x="798022" y="1537855"/>
                </a:cubicBezTo>
                <a:cubicBezTo>
                  <a:pt x="798544" y="1540728"/>
                  <a:pt x="800220" y="1543303"/>
                  <a:pt x="800793" y="1546167"/>
                </a:cubicBezTo>
                <a:cubicBezTo>
                  <a:pt x="802997" y="1557185"/>
                  <a:pt x="806335" y="1579418"/>
                  <a:pt x="806335" y="1579418"/>
                </a:cubicBezTo>
                <a:cubicBezTo>
                  <a:pt x="805411" y="1583113"/>
                  <a:pt x="804610" y="1586840"/>
                  <a:pt x="803564" y="1590502"/>
                </a:cubicBezTo>
                <a:cubicBezTo>
                  <a:pt x="802762" y="1593311"/>
                  <a:pt x="801366" y="1595951"/>
                  <a:pt x="800793" y="1598815"/>
                </a:cubicBezTo>
                <a:cubicBezTo>
                  <a:pt x="799091" y="1607323"/>
                  <a:pt x="799424" y="1618178"/>
                  <a:pt x="795251" y="1626524"/>
                </a:cubicBezTo>
                <a:cubicBezTo>
                  <a:pt x="793762" y="1629502"/>
                  <a:pt x="791556" y="1632065"/>
                  <a:pt x="789709" y="1634836"/>
                </a:cubicBezTo>
                <a:cubicBezTo>
                  <a:pt x="783943" y="1657900"/>
                  <a:pt x="790963" y="1635100"/>
                  <a:pt x="781397" y="1654233"/>
                </a:cubicBezTo>
                <a:cubicBezTo>
                  <a:pt x="779173" y="1658682"/>
                  <a:pt x="777913" y="1663559"/>
                  <a:pt x="775855" y="1668087"/>
                </a:cubicBezTo>
                <a:cubicBezTo>
                  <a:pt x="754950" y="1714076"/>
                  <a:pt x="774821" y="1666226"/>
                  <a:pt x="764771" y="1693025"/>
                </a:cubicBezTo>
                <a:cubicBezTo>
                  <a:pt x="750888" y="1730044"/>
                  <a:pt x="765738" y="1687026"/>
                  <a:pt x="756458" y="1717964"/>
                </a:cubicBezTo>
                <a:cubicBezTo>
                  <a:pt x="754780" y="1723559"/>
                  <a:pt x="750917" y="1734589"/>
                  <a:pt x="750917" y="1734589"/>
                </a:cubicBezTo>
                <a:cubicBezTo>
                  <a:pt x="749993" y="1741054"/>
                  <a:pt x="749139" y="1747530"/>
                  <a:pt x="748146" y="1753985"/>
                </a:cubicBezTo>
                <a:cubicBezTo>
                  <a:pt x="747292" y="1759538"/>
                  <a:pt x="745375" y="1764993"/>
                  <a:pt x="745375" y="1770611"/>
                </a:cubicBezTo>
                <a:cubicBezTo>
                  <a:pt x="745375" y="1773532"/>
                  <a:pt x="747222" y="1776153"/>
                  <a:pt x="748146" y="1778924"/>
                </a:cubicBezTo>
                <a:cubicBezTo>
                  <a:pt x="742235" y="1808476"/>
                  <a:pt x="748619" y="1784552"/>
                  <a:pt x="742604" y="1773382"/>
                </a:cubicBezTo>
                <a:cubicBezTo>
                  <a:pt x="734427" y="1758196"/>
                  <a:pt x="729495" y="1757929"/>
                  <a:pt x="717666" y="1753985"/>
                </a:cubicBezTo>
                <a:cubicBezTo>
                  <a:pt x="715819" y="1751214"/>
                  <a:pt x="714479" y="1748028"/>
                  <a:pt x="712124" y="1745673"/>
                </a:cubicBezTo>
                <a:cubicBezTo>
                  <a:pt x="708754" y="1742303"/>
                  <a:pt x="686074" y="1727030"/>
                  <a:pt x="684415" y="1726276"/>
                </a:cubicBezTo>
                <a:cubicBezTo>
                  <a:pt x="680127" y="1724327"/>
                  <a:pt x="675158" y="1724527"/>
                  <a:pt x="670560" y="1723505"/>
                </a:cubicBezTo>
                <a:cubicBezTo>
                  <a:pt x="666843" y="1722679"/>
                  <a:pt x="663171" y="1721658"/>
                  <a:pt x="659477" y="1720735"/>
                </a:cubicBezTo>
                <a:cubicBezTo>
                  <a:pt x="653935" y="1721658"/>
                  <a:pt x="648469" y="1723505"/>
                  <a:pt x="642851" y="1723505"/>
                </a:cubicBezTo>
                <a:cubicBezTo>
                  <a:pt x="611191" y="1723505"/>
                  <a:pt x="644945" y="1716749"/>
                  <a:pt x="617913" y="1723505"/>
                </a:cubicBezTo>
                <a:cubicBezTo>
                  <a:pt x="604982" y="1722582"/>
                  <a:pt x="592084" y="1720735"/>
                  <a:pt x="579120" y="1720735"/>
                </a:cubicBezTo>
                <a:cubicBezTo>
                  <a:pt x="548443" y="1720735"/>
                  <a:pt x="553698" y="1722662"/>
                  <a:pt x="532015" y="1726276"/>
                </a:cubicBezTo>
                <a:cubicBezTo>
                  <a:pt x="525573" y="1727350"/>
                  <a:pt x="519060" y="1727973"/>
                  <a:pt x="512618" y="1729047"/>
                </a:cubicBezTo>
                <a:cubicBezTo>
                  <a:pt x="507973" y="1729821"/>
                  <a:pt x="503409" y="1731044"/>
                  <a:pt x="498764" y="1731818"/>
                </a:cubicBezTo>
                <a:cubicBezTo>
                  <a:pt x="442436" y="1741206"/>
                  <a:pt x="480722" y="1733764"/>
                  <a:pt x="448887" y="1740131"/>
                </a:cubicBezTo>
                <a:cubicBezTo>
                  <a:pt x="444269" y="1741978"/>
                  <a:pt x="439707" y="1743973"/>
                  <a:pt x="435033" y="1745673"/>
                </a:cubicBezTo>
                <a:cubicBezTo>
                  <a:pt x="408276" y="1755403"/>
                  <a:pt x="417007" y="1751308"/>
                  <a:pt x="376844" y="1753985"/>
                </a:cubicBezTo>
                <a:cubicBezTo>
                  <a:pt x="367608" y="1752138"/>
                  <a:pt x="358313" y="1750562"/>
                  <a:pt x="349135" y="1748444"/>
                </a:cubicBezTo>
                <a:cubicBezTo>
                  <a:pt x="346289" y="1747787"/>
                  <a:pt x="343103" y="1747498"/>
                  <a:pt x="340822" y="1745673"/>
                </a:cubicBezTo>
                <a:cubicBezTo>
                  <a:pt x="338221" y="1743593"/>
                  <a:pt x="336769" y="1740339"/>
                  <a:pt x="335280" y="1737360"/>
                </a:cubicBezTo>
                <a:cubicBezTo>
                  <a:pt x="333056" y="1732911"/>
                  <a:pt x="331585" y="1728123"/>
                  <a:pt x="329738" y="1723505"/>
                </a:cubicBezTo>
                <a:cubicBezTo>
                  <a:pt x="330662" y="1720734"/>
                  <a:pt x="331707" y="1718001"/>
                  <a:pt x="332509" y="1715193"/>
                </a:cubicBezTo>
                <a:cubicBezTo>
                  <a:pt x="335394" y="1705097"/>
                  <a:pt x="336496" y="1698368"/>
                  <a:pt x="338051" y="1687484"/>
                </a:cubicBezTo>
                <a:cubicBezTo>
                  <a:pt x="338887" y="1681635"/>
                  <a:pt x="340247" y="1662263"/>
                  <a:pt x="343593" y="1654233"/>
                </a:cubicBezTo>
                <a:cubicBezTo>
                  <a:pt x="345694" y="1649190"/>
                  <a:pt x="354315" y="1630836"/>
                  <a:pt x="360218" y="1623753"/>
                </a:cubicBezTo>
                <a:cubicBezTo>
                  <a:pt x="362727" y="1620742"/>
                  <a:pt x="366427" y="1618746"/>
                  <a:pt x="368531" y="1615440"/>
                </a:cubicBezTo>
                <a:cubicBezTo>
                  <a:pt x="372966" y="1608470"/>
                  <a:pt x="375032" y="1600147"/>
                  <a:pt x="379615" y="1593273"/>
                </a:cubicBezTo>
                <a:lnTo>
                  <a:pt x="385157" y="1584960"/>
                </a:lnTo>
                <a:cubicBezTo>
                  <a:pt x="390921" y="1561894"/>
                  <a:pt x="383902" y="1584697"/>
                  <a:pt x="393469" y="1565564"/>
                </a:cubicBezTo>
                <a:cubicBezTo>
                  <a:pt x="394775" y="1562952"/>
                  <a:pt x="394821" y="1559804"/>
                  <a:pt x="396240" y="1557251"/>
                </a:cubicBezTo>
                <a:cubicBezTo>
                  <a:pt x="399475" y="1551429"/>
                  <a:pt x="407324" y="1540625"/>
                  <a:pt x="407324" y="1540625"/>
                </a:cubicBezTo>
                <a:cubicBezTo>
                  <a:pt x="414128" y="1513411"/>
                  <a:pt x="404278" y="1546718"/>
                  <a:pt x="418407" y="1518458"/>
                </a:cubicBezTo>
                <a:cubicBezTo>
                  <a:pt x="436295" y="1482680"/>
                  <a:pt x="406551" y="1529315"/>
                  <a:pt x="426720" y="1499062"/>
                </a:cubicBezTo>
                <a:cubicBezTo>
                  <a:pt x="427644" y="1494444"/>
                  <a:pt x="433917" y="1486817"/>
                  <a:pt x="429491" y="1485207"/>
                </a:cubicBezTo>
                <a:cubicBezTo>
                  <a:pt x="419039" y="1481406"/>
                  <a:pt x="407362" y="1487978"/>
                  <a:pt x="396240" y="1487978"/>
                </a:cubicBezTo>
                <a:cubicBezTo>
                  <a:pt x="393319" y="1487978"/>
                  <a:pt x="390808" y="1485687"/>
                  <a:pt x="387927" y="1485207"/>
                </a:cubicBezTo>
                <a:cubicBezTo>
                  <a:pt x="379677" y="1483832"/>
                  <a:pt x="371302" y="1483360"/>
                  <a:pt x="362989" y="1482436"/>
                </a:cubicBezTo>
                <a:lnTo>
                  <a:pt x="338051" y="1485207"/>
                </a:lnTo>
                <a:lnTo>
                  <a:pt x="310342" y="1487978"/>
                </a:lnTo>
                <a:cubicBezTo>
                  <a:pt x="303856" y="1488741"/>
                  <a:pt x="297411" y="1489825"/>
                  <a:pt x="290946" y="1490749"/>
                </a:cubicBezTo>
                <a:cubicBezTo>
                  <a:pt x="290022" y="1494444"/>
                  <a:pt x="287636" y="1498063"/>
                  <a:pt x="288175" y="1501833"/>
                </a:cubicBezTo>
                <a:cubicBezTo>
                  <a:pt x="288646" y="1505130"/>
                  <a:pt x="296072" y="1512500"/>
                  <a:pt x="293717" y="1510145"/>
                </a:cubicBezTo>
                <a:cubicBezTo>
                  <a:pt x="257583" y="1474011"/>
                  <a:pt x="312203" y="1520579"/>
                  <a:pt x="274320" y="1493520"/>
                </a:cubicBezTo>
                <a:cubicBezTo>
                  <a:pt x="271131" y="1491242"/>
                  <a:pt x="269409" y="1487151"/>
                  <a:pt x="266007" y="1485207"/>
                </a:cubicBezTo>
                <a:cubicBezTo>
                  <a:pt x="262701" y="1483318"/>
                  <a:pt x="258658" y="1483183"/>
                  <a:pt x="254924" y="1482436"/>
                </a:cubicBezTo>
                <a:cubicBezTo>
                  <a:pt x="235211" y="1478493"/>
                  <a:pt x="228290" y="1478831"/>
                  <a:pt x="205047" y="1476895"/>
                </a:cubicBezTo>
                <a:cubicBezTo>
                  <a:pt x="172194" y="1468681"/>
                  <a:pt x="224205" y="1481281"/>
                  <a:pt x="174567" y="1471353"/>
                </a:cubicBezTo>
                <a:cubicBezTo>
                  <a:pt x="171703" y="1470780"/>
                  <a:pt x="169119" y="1469155"/>
                  <a:pt x="166255" y="1468582"/>
                </a:cubicBezTo>
                <a:cubicBezTo>
                  <a:pt x="159851" y="1467301"/>
                  <a:pt x="153324" y="1466735"/>
                  <a:pt x="146858" y="1465811"/>
                </a:cubicBezTo>
                <a:cubicBezTo>
                  <a:pt x="73189" y="1472508"/>
                  <a:pt x="165030" y="1465811"/>
                  <a:pt x="77586" y="1465811"/>
                </a:cubicBezTo>
                <a:cubicBezTo>
                  <a:pt x="74665" y="1465811"/>
                  <a:pt x="72008" y="1467556"/>
                  <a:pt x="69273" y="1468582"/>
                </a:cubicBezTo>
                <a:cubicBezTo>
                  <a:pt x="48404" y="1476408"/>
                  <a:pt x="62907" y="1472252"/>
                  <a:pt x="44335" y="1476895"/>
                </a:cubicBezTo>
                <a:cubicBezTo>
                  <a:pt x="40640" y="1475971"/>
                  <a:pt x="36969" y="1474950"/>
                  <a:pt x="33251" y="1474124"/>
                </a:cubicBezTo>
                <a:cubicBezTo>
                  <a:pt x="28654" y="1473102"/>
                  <a:pt x="23229" y="1474090"/>
                  <a:pt x="19397" y="1471353"/>
                </a:cubicBezTo>
                <a:cubicBezTo>
                  <a:pt x="16036" y="1468952"/>
                  <a:pt x="15389" y="1464104"/>
                  <a:pt x="13855" y="1460269"/>
                </a:cubicBezTo>
                <a:cubicBezTo>
                  <a:pt x="11685" y="1454845"/>
                  <a:pt x="10925" y="1448869"/>
                  <a:pt x="8313" y="1443644"/>
                </a:cubicBezTo>
                <a:cubicBezTo>
                  <a:pt x="1465" y="1429947"/>
                  <a:pt x="4077" y="1436479"/>
                  <a:pt x="0" y="1424247"/>
                </a:cubicBezTo>
                <a:cubicBezTo>
                  <a:pt x="924" y="1414087"/>
                  <a:pt x="633" y="1403742"/>
                  <a:pt x="2771" y="1393767"/>
                </a:cubicBezTo>
                <a:cubicBezTo>
                  <a:pt x="3469" y="1390511"/>
                  <a:pt x="6315" y="1388119"/>
                  <a:pt x="8313" y="1385455"/>
                </a:cubicBezTo>
                <a:cubicBezTo>
                  <a:pt x="11862" y="1380724"/>
                  <a:pt x="15702" y="1376218"/>
                  <a:pt x="19397" y="1371600"/>
                </a:cubicBezTo>
                <a:cubicBezTo>
                  <a:pt x="20320" y="1368829"/>
                  <a:pt x="20547" y="1365717"/>
                  <a:pt x="22167" y="1363287"/>
                </a:cubicBezTo>
                <a:cubicBezTo>
                  <a:pt x="24341" y="1360027"/>
                  <a:pt x="27930" y="1357950"/>
                  <a:pt x="30480" y="1354975"/>
                </a:cubicBezTo>
                <a:cubicBezTo>
                  <a:pt x="33486" y="1351469"/>
                  <a:pt x="36109" y="1347649"/>
                  <a:pt x="38793" y="1343891"/>
                </a:cubicBezTo>
                <a:cubicBezTo>
                  <a:pt x="40729" y="1341181"/>
                  <a:pt x="42683" y="1338469"/>
                  <a:pt x="44335" y="1335578"/>
                </a:cubicBezTo>
                <a:cubicBezTo>
                  <a:pt x="46384" y="1331992"/>
                  <a:pt x="47476" y="1327856"/>
                  <a:pt x="49877" y="1324495"/>
                </a:cubicBezTo>
                <a:cubicBezTo>
                  <a:pt x="52155" y="1321306"/>
                  <a:pt x="55681" y="1319192"/>
                  <a:pt x="58189" y="1316182"/>
                </a:cubicBezTo>
                <a:cubicBezTo>
                  <a:pt x="60321" y="1313623"/>
                  <a:pt x="61518" y="1310358"/>
                  <a:pt x="63731" y="1307869"/>
                </a:cubicBezTo>
                <a:cubicBezTo>
                  <a:pt x="68938" y="1302011"/>
                  <a:pt x="80357" y="1291244"/>
                  <a:pt x="80357" y="1291244"/>
                </a:cubicBezTo>
                <a:cubicBezTo>
                  <a:pt x="81280" y="1288473"/>
                  <a:pt x="81977" y="1285616"/>
                  <a:pt x="83127" y="1282931"/>
                </a:cubicBezTo>
                <a:cubicBezTo>
                  <a:pt x="84754" y="1279134"/>
                  <a:pt x="87363" y="1275766"/>
                  <a:pt x="88669" y="1271847"/>
                </a:cubicBezTo>
                <a:cubicBezTo>
                  <a:pt x="91078" y="1264621"/>
                  <a:pt x="94211" y="1249680"/>
                  <a:pt x="94211" y="1249680"/>
                </a:cubicBezTo>
                <a:cubicBezTo>
                  <a:pt x="95135" y="1235825"/>
                  <a:pt x="95665" y="1221939"/>
                  <a:pt x="96982" y="1208116"/>
                </a:cubicBezTo>
                <a:cubicBezTo>
                  <a:pt x="98412" y="1193106"/>
                  <a:pt x="102628" y="1191752"/>
                  <a:pt x="96982" y="1177636"/>
                </a:cubicBezTo>
                <a:cubicBezTo>
                  <a:pt x="94982" y="1172636"/>
                  <a:pt x="91440" y="1168400"/>
                  <a:pt x="88669" y="1163782"/>
                </a:cubicBezTo>
                <a:cubicBezTo>
                  <a:pt x="87745" y="1159164"/>
                  <a:pt x="86741" y="1154561"/>
                  <a:pt x="85898" y="1149927"/>
                </a:cubicBezTo>
                <a:cubicBezTo>
                  <a:pt x="78795" y="1110859"/>
                  <a:pt x="87211" y="1153731"/>
                  <a:pt x="80357" y="1119447"/>
                </a:cubicBezTo>
                <a:cubicBezTo>
                  <a:pt x="81280" y="1113905"/>
                  <a:pt x="82471" y="1108402"/>
                  <a:pt x="83127" y="1102822"/>
                </a:cubicBezTo>
                <a:cubicBezTo>
                  <a:pt x="84319" y="1092690"/>
                  <a:pt x="84125" y="1082389"/>
                  <a:pt x="85898" y="1072342"/>
                </a:cubicBezTo>
                <a:cubicBezTo>
                  <a:pt x="86913" y="1066589"/>
                  <a:pt x="90294" y="1061444"/>
                  <a:pt x="91440" y="1055716"/>
                </a:cubicBezTo>
                <a:lnTo>
                  <a:pt x="94211" y="1041862"/>
                </a:lnTo>
                <a:cubicBezTo>
                  <a:pt x="93287" y="1013229"/>
                  <a:pt x="93029" y="984567"/>
                  <a:pt x="91440" y="955964"/>
                </a:cubicBezTo>
                <a:cubicBezTo>
                  <a:pt x="91407" y="955361"/>
                  <a:pt x="86994" y="932943"/>
                  <a:pt x="85898" y="931025"/>
                </a:cubicBezTo>
                <a:cubicBezTo>
                  <a:pt x="72843" y="908179"/>
                  <a:pt x="81789" y="936325"/>
                  <a:pt x="72044" y="914400"/>
                </a:cubicBezTo>
                <a:cubicBezTo>
                  <a:pt x="69671" y="909062"/>
                  <a:pt x="68349" y="903317"/>
                  <a:pt x="66502" y="897775"/>
                </a:cubicBezTo>
                <a:cubicBezTo>
                  <a:pt x="62242" y="884995"/>
                  <a:pt x="64303" y="892324"/>
                  <a:pt x="60960" y="875607"/>
                </a:cubicBezTo>
                <a:cubicBezTo>
                  <a:pt x="64025" y="848024"/>
                  <a:pt x="64899" y="843140"/>
                  <a:pt x="66502" y="811876"/>
                </a:cubicBezTo>
                <a:cubicBezTo>
                  <a:pt x="67686" y="788797"/>
                  <a:pt x="67683" y="765658"/>
                  <a:pt x="69273" y="742604"/>
                </a:cubicBezTo>
                <a:cubicBezTo>
                  <a:pt x="69535" y="738805"/>
                  <a:pt x="70544" y="735020"/>
                  <a:pt x="72044" y="731520"/>
                </a:cubicBezTo>
                <a:cubicBezTo>
                  <a:pt x="73356" y="728459"/>
                  <a:pt x="75739" y="725978"/>
                  <a:pt x="77586" y="723207"/>
                </a:cubicBezTo>
                <a:cubicBezTo>
                  <a:pt x="78510" y="719513"/>
                  <a:pt x="79311" y="715786"/>
                  <a:pt x="80357" y="712124"/>
                </a:cubicBezTo>
                <a:cubicBezTo>
                  <a:pt x="84982" y="695934"/>
                  <a:pt x="81570" y="712204"/>
                  <a:pt x="85898" y="692727"/>
                </a:cubicBezTo>
                <a:cubicBezTo>
                  <a:pt x="86505" y="689996"/>
                  <a:pt x="89881" y="671427"/>
                  <a:pt x="91440" y="667789"/>
                </a:cubicBezTo>
                <a:cubicBezTo>
                  <a:pt x="92752" y="664728"/>
                  <a:pt x="95135" y="662247"/>
                  <a:pt x="96982" y="659476"/>
                </a:cubicBezTo>
                <a:cubicBezTo>
                  <a:pt x="97906" y="652087"/>
                  <a:pt x="98529" y="644654"/>
                  <a:pt x="99753" y="637309"/>
                </a:cubicBezTo>
                <a:cubicBezTo>
                  <a:pt x="100379" y="633552"/>
                  <a:pt x="102021" y="630000"/>
                  <a:pt x="102524" y="626225"/>
                </a:cubicBezTo>
                <a:cubicBezTo>
                  <a:pt x="103872" y="616113"/>
                  <a:pt x="103852" y="605844"/>
                  <a:pt x="105295" y="595745"/>
                </a:cubicBezTo>
                <a:cubicBezTo>
                  <a:pt x="105708" y="592854"/>
                  <a:pt x="107264" y="590241"/>
                  <a:pt x="108066" y="587433"/>
                </a:cubicBezTo>
                <a:cubicBezTo>
                  <a:pt x="109112" y="583771"/>
                  <a:pt x="109913" y="580044"/>
                  <a:pt x="110837" y="576349"/>
                </a:cubicBezTo>
                <a:cubicBezTo>
                  <a:pt x="111760" y="566189"/>
                  <a:pt x="111470" y="555844"/>
                  <a:pt x="113607" y="545869"/>
                </a:cubicBezTo>
                <a:cubicBezTo>
                  <a:pt x="114758" y="540497"/>
                  <a:pt x="109451" y="534324"/>
                  <a:pt x="116378" y="526473"/>
                </a:cubicBezTo>
                <a:close/>
              </a:path>
            </a:pathLst>
          </a:custGeom>
          <a:solidFill>
            <a:srgbClr val="92D050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highlight>
                  <a:srgbClr val="000000"/>
                </a:highlight>
              </a:rPr>
              <a:t>신곡동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2501301" y="2951011"/>
            <a:ext cx="3175792" cy="525085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chemeClr val="accent6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chemeClr val="accent6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753CA-DAAB-01ED-6FC1-D50F5024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74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64589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C0D2DE-9E6F-5E62-9F7E-E2744413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1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1E7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6402AB-5BA5-53DA-40C8-D17A6E9A62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317850-98DA-C2BD-61D0-EBA9328BF708}"/>
              </a:ext>
            </a:extLst>
          </p:cNvPr>
          <p:cNvSpPr/>
          <p:nvPr/>
        </p:nvSpPr>
        <p:spPr>
          <a:xfrm>
            <a:off x="0" y="3267307"/>
            <a:ext cx="12192000" cy="3590693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FEBDAA-712C-3E19-8CCD-E4DADBB3231A}"/>
              </a:ext>
            </a:extLst>
          </p:cNvPr>
          <p:cNvSpPr/>
          <p:nvPr/>
        </p:nvSpPr>
        <p:spPr>
          <a:xfrm>
            <a:off x="308516" y="487609"/>
            <a:ext cx="11574967" cy="583208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EB8B2-9442-3E31-C688-235BAD4347BE}"/>
              </a:ext>
            </a:extLst>
          </p:cNvPr>
          <p:cNvSpPr txBox="1"/>
          <p:nvPr/>
        </p:nvSpPr>
        <p:spPr>
          <a:xfrm>
            <a:off x="914401" y="1198973"/>
            <a:ext cx="483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Table of Contents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9F9DE6-E9C2-450E-3C38-F798F691BD67}"/>
              </a:ext>
            </a:extLst>
          </p:cNvPr>
          <p:cNvCxnSpPr/>
          <p:nvPr/>
        </p:nvCxnSpPr>
        <p:spPr>
          <a:xfrm>
            <a:off x="1092819" y="2152185"/>
            <a:ext cx="26093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F7BE51-FB79-93D1-EC55-BDD05B8566A3}"/>
              </a:ext>
            </a:extLst>
          </p:cNvPr>
          <p:cNvSpPr txBox="1"/>
          <p:nvPr/>
        </p:nvSpPr>
        <p:spPr>
          <a:xfrm>
            <a:off x="6359915" y="983529"/>
            <a:ext cx="114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51C3B-44E6-5EF2-8525-8C6CA90A8B91}"/>
              </a:ext>
            </a:extLst>
          </p:cNvPr>
          <p:cNvSpPr txBox="1"/>
          <p:nvPr/>
        </p:nvSpPr>
        <p:spPr>
          <a:xfrm>
            <a:off x="6359915" y="1973387"/>
            <a:ext cx="114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2E401-33A6-373C-D4AA-8D7B77A4676D}"/>
              </a:ext>
            </a:extLst>
          </p:cNvPr>
          <p:cNvSpPr txBox="1"/>
          <p:nvPr/>
        </p:nvSpPr>
        <p:spPr>
          <a:xfrm>
            <a:off x="6359915" y="2963245"/>
            <a:ext cx="114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03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59C47-FD3B-2442-0CAA-FA0AE9863034}"/>
              </a:ext>
            </a:extLst>
          </p:cNvPr>
          <p:cNvSpPr txBox="1"/>
          <p:nvPr/>
        </p:nvSpPr>
        <p:spPr>
          <a:xfrm>
            <a:off x="6359915" y="4942961"/>
            <a:ext cx="114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05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6B7F4-A50A-61A0-DBC0-44878E1822F4}"/>
              </a:ext>
            </a:extLst>
          </p:cNvPr>
          <p:cNvSpPr txBox="1"/>
          <p:nvPr/>
        </p:nvSpPr>
        <p:spPr>
          <a:xfrm>
            <a:off x="6359915" y="3953103"/>
            <a:ext cx="114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04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FD9F34-A257-6BFE-10E2-8A5586878EE8}"/>
              </a:ext>
            </a:extLst>
          </p:cNvPr>
          <p:cNvCxnSpPr>
            <a:cxnSpLocks/>
          </p:cNvCxnSpPr>
          <p:nvPr/>
        </p:nvCxnSpPr>
        <p:spPr>
          <a:xfrm>
            <a:off x="6475140" y="1940123"/>
            <a:ext cx="47652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F1E6C8-C174-7378-EECF-6BF718AB590F}"/>
              </a:ext>
            </a:extLst>
          </p:cNvPr>
          <p:cNvCxnSpPr>
            <a:cxnSpLocks/>
          </p:cNvCxnSpPr>
          <p:nvPr/>
        </p:nvCxnSpPr>
        <p:spPr>
          <a:xfrm>
            <a:off x="6475140" y="2929981"/>
            <a:ext cx="47652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84F7395-B2CE-7762-FB35-DBD68D3985B6}"/>
              </a:ext>
            </a:extLst>
          </p:cNvPr>
          <p:cNvCxnSpPr>
            <a:cxnSpLocks/>
          </p:cNvCxnSpPr>
          <p:nvPr/>
        </p:nvCxnSpPr>
        <p:spPr>
          <a:xfrm>
            <a:off x="6475140" y="3919839"/>
            <a:ext cx="47652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2DF88D-E644-1042-C2CE-CEEB27DE87FD}"/>
              </a:ext>
            </a:extLst>
          </p:cNvPr>
          <p:cNvCxnSpPr>
            <a:cxnSpLocks/>
          </p:cNvCxnSpPr>
          <p:nvPr/>
        </p:nvCxnSpPr>
        <p:spPr>
          <a:xfrm>
            <a:off x="6594086" y="4909697"/>
            <a:ext cx="47652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40E0DB-1A09-FED1-6CD9-11C29C05A8E2}"/>
              </a:ext>
            </a:extLst>
          </p:cNvPr>
          <p:cNvCxnSpPr>
            <a:cxnSpLocks/>
          </p:cNvCxnSpPr>
          <p:nvPr/>
        </p:nvCxnSpPr>
        <p:spPr>
          <a:xfrm>
            <a:off x="6594086" y="5899553"/>
            <a:ext cx="47652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E77085-69CC-9326-8B54-672B21E84F7E}"/>
              </a:ext>
            </a:extLst>
          </p:cNvPr>
          <p:cNvSpPr txBox="1"/>
          <p:nvPr/>
        </p:nvSpPr>
        <p:spPr>
          <a:xfrm>
            <a:off x="7595842" y="1315844"/>
            <a:ext cx="376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F136A-F109-E047-DAE6-F8F50188BEF5}"/>
              </a:ext>
            </a:extLst>
          </p:cNvPr>
          <p:cNvSpPr txBox="1"/>
          <p:nvPr/>
        </p:nvSpPr>
        <p:spPr>
          <a:xfrm>
            <a:off x="7590267" y="2205478"/>
            <a:ext cx="376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DataSet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FB5BB-C13C-1AC5-31D0-48E703C4172D}"/>
              </a:ext>
            </a:extLst>
          </p:cNvPr>
          <p:cNvSpPr txBox="1"/>
          <p:nvPr/>
        </p:nvSpPr>
        <p:spPr>
          <a:xfrm>
            <a:off x="7590267" y="3206981"/>
            <a:ext cx="376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가격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20373B-59D7-048F-91E3-9D3BA17C1454}"/>
              </a:ext>
            </a:extLst>
          </p:cNvPr>
          <p:cNvSpPr txBox="1"/>
          <p:nvPr/>
        </p:nvSpPr>
        <p:spPr>
          <a:xfrm>
            <a:off x="7595842" y="4161025"/>
            <a:ext cx="376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가격 예측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654B9A-6DBC-FA7C-2D30-59FA14846477}"/>
              </a:ext>
            </a:extLst>
          </p:cNvPr>
          <p:cNvSpPr txBox="1"/>
          <p:nvPr/>
        </p:nvSpPr>
        <p:spPr>
          <a:xfrm>
            <a:off x="7590267" y="5186697"/>
            <a:ext cx="376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기대효과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73CEB-F56D-9102-1F50-A4FC11AA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7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71199" y="1115013"/>
            <a:ext cx="315306" cy="18813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195917"/>
            <a:ext cx="293647" cy="18004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35807" y="1277557"/>
            <a:ext cx="311792" cy="17187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16354" y="1448870"/>
            <a:ext cx="311791" cy="15474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598685"/>
            <a:ext cx="293646" cy="142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호원동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8872105" y="1242374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68,944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8205889" y="1171871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70,704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06394" y="976512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71,482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6712623" y="894872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72,460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6107250" y="781808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72,798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514757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58501"/>
            <a:ext cx="3524336" cy="312376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847" y="3705827"/>
            <a:ext cx="3524336" cy="282388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684F726C-1B83-023D-F5EF-969958BD724F}"/>
              </a:ext>
            </a:extLst>
          </p:cNvPr>
          <p:cNvSpPr/>
          <p:nvPr/>
        </p:nvSpPr>
        <p:spPr>
          <a:xfrm>
            <a:off x="436418" y="4235290"/>
            <a:ext cx="1433946" cy="2173871"/>
          </a:xfrm>
          <a:custGeom>
            <a:avLst/>
            <a:gdLst>
              <a:gd name="connsiteX0" fmla="*/ 70658 w 1433946"/>
              <a:gd name="connsiteY0" fmla="*/ 706626 h 2173871"/>
              <a:gd name="connsiteX1" fmla="*/ 124691 w 1433946"/>
              <a:gd name="connsiteY1" fmla="*/ 656750 h 2173871"/>
              <a:gd name="connsiteX2" fmla="*/ 137160 w 1433946"/>
              <a:gd name="connsiteY2" fmla="*/ 652594 h 2173871"/>
              <a:gd name="connsiteX3" fmla="*/ 145473 w 1433946"/>
              <a:gd name="connsiteY3" fmla="*/ 640125 h 2173871"/>
              <a:gd name="connsiteX4" fmla="*/ 157942 w 1433946"/>
              <a:gd name="connsiteY4" fmla="*/ 623499 h 2173871"/>
              <a:gd name="connsiteX5" fmla="*/ 174567 w 1433946"/>
              <a:gd name="connsiteY5" fmla="*/ 611030 h 2173871"/>
              <a:gd name="connsiteX6" fmla="*/ 199506 w 1433946"/>
              <a:gd name="connsiteY6" fmla="*/ 590248 h 2173871"/>
              <a:gd name="connsiteX7" fmla="*/ 224444 w 1433946"/>
              <a:gd name="connsiteY7" fmla="*/ 565310 h 2173871"/>
              <a:gd name="connsiteX8" fmla="*/ 232757 w 1433946"/>
              <a:gd name="connsiteY8" fmla="*/ 552841 h 2173871"/>
              <a:gd name="connsiteX9" fmla="*/ 249382 w 1433946"/>
              <a:gd name="connsiteY9" fmla="*/ 540372 h 2173871"/>
              <a:gd name="connsiteX10" fmla="*/ 290946 w 1433946"/>
              <a:gd name="connsiteY10" fmla="*/ 515434 h 2173871"/>
              <a:gd name="connsiteX11" fmla="*/ 303415 w 1433946"/>
              <a:gd name="connsiteY11" fmla="*/ 507121 h 2173871"/>
              <a:gd name="connsiteX12" fmla="*/ 320040 w 1433946"/>
              <a:gd name="connsiteY12" fmla="*/ 498808 h 2173871"/>
              <a:gd name="connsiteX13" fmla="*/ 340822 w 1433946"/>
              <a:gd name="connsiteY13" fmla="*/ 486339 h 2173871"/>
              <a:gd name="connsiteX14" fmla="*/ 353291 w 1433946"/>
              <a:gd name="connsiteY14" fmla="*/ 469714 h 2173871"/>
              <a:gd name="connsiteX15" fmla="*/ 369917 w 1433946"/>
              <a:gd name="connsiteY15" fmla="*/ 457245 h 2173871"/>
              <a:gd name="connsiteX16" fmla="*/ 382386 w 1433946"/>
              <a:gd name="connsiteY16" fmla="*/ 444775 h 2173871"/>
              <a:gd name="connsiteX17" fmla="*/ 386542 w 1433946"/>
              <a:gd name="connsiteY17" fmla="*/ 432306 h 2173871"/>
              <a:gd name="connsiteX18" fmla="*/ 411480 w 1433946"/>
              <a:gd name="connsiteY18" fmla="*/ 399055 h 2173871"/>
              <a:gd name="connsiteX19" fmla="*/ 419793 w 1433946"/>
              <a:gd name="connsiteY19" fmla="*/ 378274 h 2173871"/>
              <a:gd name="connsiteX20" fmla="*/ 423949 w 1433946"/>
              <a:gd name="connsiteY20" fmla="*/ 361648 h 2173871"/>
              <a:gd name="connsiteX21" fmla="*/ 436418 w 1433946"/>
              <a:gd name="connsiteY21" fmla="*/ 340866 h 2173871"/>
              <a:gd name="connsiteX22" fmla="*/ 448887 w 1433946"/>
              <a:gd name="connsiteY22" fmla="*/ 303459 h 2173871"/>
              <a:gd name="connsiteX23" fmla="*/ 457200 w 1433946"/>
              <a:gd name="connsiteY23" fmla="*/ 228645 h 2173871"/>
              <a:gd name="connsiteX24" fmla="*/ 465513 w 1433946"/>
              <a:gd name="connsiteY24" fmla="*/ 212019 h 2173871"/>
              <a:gd name="connsiteX25" fmla="*/ 473826 w 1433946"/>
              <a:gd name="connsiteY25" fmla="*/ 199550 h 2173871"/>
              <a:gd name="connsiteX26" fmla="*/ 486295 w 1433946"/>
              <a:gd name="connsiteY26" fmla="*/ 195394 h 2173871"/>
              <a:gd name="connsiteX27" fmla="*/ 511233 w 1433946"/>
              <a:gd name="connsiteY27" fmla="*/ 182925 h 2173871"/>
              <a:gd name="connsiteX28" fmla="*/ 523702 w 1433946"/>
              <a:gd name="connsiteY28" fmla="*/ 187081 h 2173871"/>
              <a:gd name="connsiteX29" fmla="*/ 544484 w 1433946"/>
              <a:gd name="connsiteY29" fmla="*/ 195394 h 2173871"/>
              <a:gd name="connsiteX30" fmla="*/ 586047 w 1433946"/>
              <a:gd name="connsiteY30" fmla="*/ 224488 h 2173871"/>
              <a:gd name="connsiteX31" fmla="*/ 635924 w 1433946"/>
              <a:gd name="connsiteY31" fmla="*/ 216175 h 2173871"/>
              <a:gd name="connsiteX32" fmla="*/ 648393 w 1433946"/>
              <a:gd name="connsiteY32" fmla="*/ 203706 h 2173871"/>
              <a:gd name="connsiteX33" fmla="*/ 665018 w 1433946"/>
              <a:gd name="connsiteY33" fmla="*/ 191237 h 2173871"/>
              <a:gd name="connsiteX34" fmla="*/ 694113 w 1433946"/>
              <a:gd name="connsiteY34" fmla="*/ 153830 h 2173871"/>
              <a:gd name="connsiteX35" fmla="*/ 714895 w 1433946"/>
              <a:gd name="connsiteY35" fmla="*/ 149674 h 2173871"/>
              <a:gd name="connsiteX36" fmla="*/ 739833 w 1433946"/>
              <a:gd name="connsiteY36" fmla="*/ 141361 h 2173871"/>
              <a:gd name="connsiteX37" fmla="*/ 760615 w 1433946"/>
              <a:gd name="connsiteY37" fmla="*/ 145517 h 2173871"/>
              <a:gd name="connsiteX38" fmla="*/ 773084 w 1433946"/>
              <a:gd name="connsiteY38" fmla="*/ 149674 h 2173871"/>
              <a:gd name="connsiteX39" fmla="*/ 810491 w 1433946"/>
              <a:gd name="connsiteY39" fmla="*/ 153830 h 2173871"/>
              <a:gd name="connsiteX40" fmla="*/ 839586 w 1433946"/>
              <a:gd name="connsiteY40" fmla="*/ 162143 h 2173871"/>
              <a:gd name="connsiteX41" fmla="*/ 881149 w 1433946"/>
              <a:gd name="connsiteY41" fmla="*/ 157986 h 2173871"/>
              <a:gd name="connsiteX42" fmla="*/ 910244 w 1433946"/>
              <a:gd name="connsiteY42" fmla="*/ 162143 h 2173871"/>
              <a:gd name="connsiteX43" fmla="*/ 935182 w 1433946"/>
              <a:gd name="connsiteY43" fmla="*/ 153830 h 2173871"/>
              <a:gd name="connsiteX44" fmla="*/ 964277 w 1433946"/>
              <a:gd name="connsiteY44" fmla="*/ 145517 h 2173871"/>
              <a:gd name="connsiteX45" fmla="*/ 985058 w 1433946"/>
              <a:gd name="connsiteY45" fmla="*/ 133048 h 2173871"/>
              <a:gd name="connsiteX46" fmla="*/ 993371 w 1433946"/>
              <a:gd name="connsiteY46" fmla="*/ 120579 h 2173871"/>
              <a:gd name="connsiteX47" fmla="*/ 1005840 w 1433946"/>
              <a:gd name="connsiteY47" fmla="*/ 99797 h 2173871"/>
              <a:gd name="connsiteX48" fmla="*/ 1022466 w 1433946"/>
              <a:gd name="connsiteY48" fmla="*/ 87328 h 2173871"/>
              <a:gd name="connsiteX49" fmla="*/ 1030778 w 1433946"/>
              <a:gd name="connsiteY49" fmla="*/ 45765 h 2173871"/>
              <a:gd name="connsiteX50" fmla="*/ 1039091 w 1433946"/>
              <a:gd name="connsiteY50" fmla="*/ 29139 h 2173871"/>
              <a:gd name="connsiteX51" fmla="*/ 1043247 w 1433946"/>
              <a:gd name="connsiteY51" fmla="*/ 16670 h 2173871"/>
              <a:gd name="connsiteX52" fmla="*/ 1059873 w 1433946"/>
              <a:gd name="connsiteY52" fmla="*/ 12514 h 2173871"/>
              <a:gd name="connsiteX53" fmla="*/ 1080655 w 1433946"/>
              <a:gd name="connsiteY53" fmla="*/ 45 h 2173871"/>
              <a:gd name="connsiteX54" fmla="*/ 1109749 w 1433946"/>
              <a:gd name="connsiteY54" fmla="*/ 8357 h 2173871"/>
              <a:gd name="connsiteX55" fmla="*/ 1134687 w 1433946"/>
              <a:gd name="connsiteY55" fmla="*/ 45765 h 2173871"/>
              <a:gd name="connsiteX56" fmla="*/ 1147157 w 1433946"/>
              <a:gd name="connsiteY56" fmla="*/ 58234 h 2173871"/>
              <a:gd name="connsiteX57" fmla="*/ 1163782 w 1433946"/>
              <a:gd name="connsiteY57" fmla="*/ 66546 h 2173871"/>
              <a:gd name="connsiteX58" fmla="*/ 1176251 w 1433946"/>
              <a:gd name="connsiteY58" fmla="*/ 74859 h 2173871"/>
              <a:gd name="connsiteX59" fmla="*/ 1209502 w 1433946"/>
              <a:gd name="connsiteY59" fmla="*/ 66546 h 2173871"/>
              <a:gd name="connsiteX60" fmla="*/ 1234440 w 1433946"/>
              <a:gd name="connsiteY60" fmla="*/ 95641 h 2173871"/>
              <a:gd name="connsiteX61" fmla="*/ 1238597 w 1433946"/>
              <a:gd name="connsiteY61" fmla="*/ 116423 h 2173871"/>
              <a:gd name="connsiteX62" fmla="*/ 1271847 w 1433946"/>
              <a:gd name="connsiteY62" fmla="*/ 145517 h 2173871"/>
              <a:gd name="connsiteX63" fmla="*/ 1280160 w 1433946"/>
              <a:gd name="connsiteY63" fmla="*/ 157986 h 2173871"/>
              <a:gd name="connsiteX64" fmla="*/ 1292629 w 1433946"/>
              <a:gd name="connsiteY64" fmla="*/ 174612 h 2173871"/>
              <a:gd name="connsiteX65" fmla="*/ 1330037 w 1433946"/>
              <a:gd name="connsiteY65" fmla="*/ 203706 h 2173871"/>
              <a:gd name="connsiteX66" fmla="*/ 1346662 w 1433946"/>
              <a:gd name="connsiteY66" fmla="*/ 216175 h 2173871"/>
              <a:gd name="connsiteX67" fmla="*/ 1359131 w 1433946"/>
              <a:gd name="connsiteY67" fmla="*/ 228645 h 2173871"/>
              <a:gd name="connsiteX68" fmla="*/ 1371600 w 1433946"/>
              <a:gd name="connsiteY68" fmla="*/ 232801 h 2173871"/>
              <a:gd name="connsiteX69" fmla="*/ 1392382 w 1433946"/>
              <a:gd name="connsiteY69" fmla="*/ 241114 h 2173871"/>
              <a:gd name="connsiteX70" fmla="*/ 1425633 w 1433946"/>
              <a:gd name="connsiteY70" fmla="*/ 261895 h 2173871"/>
              <a:gd name="connsiteX71" fmla="*/ 1433946 w 1433946"/>
              <a:gd name="connsiteY71" fmla="*/ 340866 h 2173871"/>
              <a:gd name="connsiteX72" fmla="*/ 1429789 w 1433946"/>
              <a:gd name="connsiteY72" fmla="*/ 357492 h 2173871"/>
              <a:gd name="connsiteX73" fmla="*/ 1425633 w 1433946"/>
              <a:gd name="connsiteY73" fmla="*/ 369961 h 2173871"/>
              <a:gd name="connsiteX74" fmla="*/ 1404851 w 1433946"/>
              <a:gd name="connsiteY74" fmla="*/ 403212 h 2173871"/>
              <a:gd name="connsiteX75" fmla="*/ 1388226 w 1433946"/>
              <a:gd name="connsiteY75" fmla="*/ 436463 h 2173871"/>
              <a:gd name="connsiteX76" fmla="*/ 1384069 w 1433946"/>
              <a:gd name="connsiteY76" fmla="*/ 448932 h 2173871"/>
              <a:gd name="connsiteX77" fmla="*/ 1375757 w 1433946"/>
              <a:gd name="connsiteY77" fmla="*/ 478026 h 2173871"/>
              <a:gd name="connsiteX78" fmla="*/ 1363287 w 1433946"/>
              <a:gd name="connsiteY78" fmla="*/ 498808 h 2173871"/>
              <a:gd name="connsiteX79" fmla="*/ 1346662 w 1433946"/>
              <a:gd name="connsiteY79" fmla="*/ 527903 h 2173871"/>
              <a:gd name="connsiteX80" fmla="*/ 1342506 w 1433946"/>
              <a:gd name="connsiteY80" fmla="*/ 540372 h 2173871"/>
              <a:gd name="connsiteX81" fmla="*/ 1325880 w 1433946"/>
              <a:gd name="connsiteY81" fmla="*/ 565310 h 2173871"/>
              <a:gd name="connsiteX82" fmla="*/ 1321724 w 1433946"/>
              <a:gd name="connsiteY82" fmla="*/ 590248 h 2173871"/>
              <a:gd name="connsiteX83" fmla="*/ 1317567 w 1433946"/>
              <a:gd name="connsiteY83" fmla="*/ 606874 h 2173871"/>
              <a:gd name="connsiteX84" fmla="*/ 1330037 w 1433946"/>
              <a:gd name="connsiteY84" fmla="*/ 698314 h 2173871"/>
              <a:gd name="connsiteX85" fmla="*/ 1334193 w 1433946"/>
              <a:gd name="connsiteY85" fmla="*/ 727408 h 2173871"/>
              <a:gd name="connsiteX86" fmla="*/ 1342506 w 1433946"/>
              <a:gd name="connsiteY86" fmla="*/ 752346 h 2173871"/>
              <a:gd name="connsiteX87" fmla="*/ 1354975 w 1433946"/>
              <a:gd name="connsiteY87" fmla="*/ 785597 h 2173871"/>
              <a:gd name="connsiteX88" fmla="*/ 1371600 w 1433946"/>
              <a:gd name="connsiteY88" fmla="*/ 885350 h 2173871"/>
              <a:gd name="connsiteX89" fmla="*/ 1375757 w 1433946"/>
              <a:gd name="connsiteY89" fmla="*/ 897819 h 2173871"/>
              <a:gd name="connsiteX90" fmla="*/ 1384069 w 1433946"/>
              <a:gd name="connsiteY90" fmla="*/ 910288 h 2173871"/>
              <a:gd name="connsiteX91" fmla="*/ 1375757 w 1433946"/>
              <a:gd name="connsiteY91" fmla="*/ 960165 h 2173871"/>
              <a:gd name="connsiteX92" fmla="*/ 1359131 w 1433946"/>
              <a:gd name="connsiteY92" fmla="*/ 1005885 h 2173871"/>
              <a:gd name="connsiteX93" fmla="*/ 1354975 w 1433946"/>
              <a:gd name="connsiteY93" fmla="*/ 1022510 h 2173871"/>
              <a:gd name="connsiteX94" fmla="*/ 1350818 w 1433946"/>
              <a:gd name="connsiteY94" fmla="*/ 1043292 h 2173871"/>
              <a:gd name="connsiteX95" fmla="*/ 1342506 w 1433946"/>
              <a:gd name="connsiteY95" fmla="*/ 1113950 h 2173871"/>
              <a:gd name="connsiteX96" fmla="*/ 1338349 w 1433946"/>
              <a:gd name="connsiteY96" fmla="*/ 1126419 h 2173871"/>
              <a:gd name="connsiteX97" fmla="*/ 1330037 w 1433946"/>
              <a:gd name="connsiteY97" fmla="*/ 1167983 h 2173871"/>
              <a:gd name="connsiteX98" fmla="*/ 1338349 w 1433946"/>
              <a:gd name="connsiteY98" fmla="*/ 1234485 h 2173871"/>
              <a:gd name="connsiteX99" fmla="*/ 1342506 w 1433946"/>
              <a:gd name="connsiteY99" fmla="*/ 1246954 h 2173871"/>
              <a:gd name="connsiteX100" fmla="*/ 1350818 w 1433946"/>
              <a:gd name="connsiteY100" fmla="*/ 1259423 h 2173871"/>
              <a:gd name="connsiteX101" fmla="*/ 1375757 w 1433946"/>
              <a:gd name="connsiteY101" fmla="*/ 1292674 h 2173871"/>
              <a:gd name="connsiteX102" fmla="*/ 1392382 w 1433946"/>
              <a:gd name="connsiteY102" fmla="*/ 1317612 h 2173871"/>
              <a:gd name="connsiteX103" fmla="*/ 1396538 w 1433946"/>
              <a:gd name="connsiteY103" fmla="*/ 1330081 h 2173871"/>
              <a:gd name="connsiteX104" fmla="*/ 1425633 w 1433946"/>
              <a:gd name="connsiteY104" fmla="*/ 1321768 h 2173871"/>
              <a:gd name="connsiteX105" fmla="*/ 1417320 w 1433946"/>
              <a:gd name="connsiteY105" fmla="*/ 1359175 h 2173871"/>
              <a:gd name="connsiteX106" fmla="*/ 1413164 w 1433946"/>
              <a:gd name="connsiteY106" fmla="*/ 1371645 h 2173871"/>
              <a:gd name="connsiteX107" fmla="*/ 1413164 w 1433946"/>
              <a:gd name="connsiteY107" fmla="*/ 1479710 h 2173871"/>
              <a:gd name="connsiteX108" fmla="*/ 1421477 w 1433946"/>
              <a:gd name="connsiteY108" fmla="*/ 1496335 h 2173871"/>
              <a:gd name="connsiteX109" fmla="*/ 1400695 w 1433946"/>
              <a:gd name="connsiteY109" fmla="*/ 1521274 h 2173871"/>
              <a:gd name="connsiteX110" fmla="*/ 1384069 w 1433946"/>
              <a:gd name="connsiteY110" fmla="*/ 1558681 h 2173871"/>
              <a:gd name="connsiteX111" fmla="*/ 1367444 w 1433946"/>
              <a:gd name="connsiteY111" fmla="*/ 1583619 h 2173871"/>
              <a:gd name="connsiteX112" fmla="*/ 1354975 w 1433946"/>
              <a:gd name="connsiteY112" fmla="*/ 1608557 h 2173871"/>
              <a:gd name="connsiteX113" fmla="*/ 1342506 w 1433946"/>
              <a:gd name="connsiteY113" fmla="*/ 1616870 h 2173871"/>
              <a:gd name="connsiteX114" fmla="*/ 1330037 w 1433946"/>
              <a:gd name="connsiteY114" fmla="*/ 1641808 h 2173871"/>
              <a:gd name="connsiteX115" fmla="*/ 1321724 w 1433946"/>
              <a:gd name="connsiteY115" fmla="*/ 1658434 h 2173871"/>
              <a:gd name="connsiteX116" fmla="*/ 1309255 w 1433946"/>
              <a:gd name="connsiteY116" fmla="*/ 1670903 h 2173871"/>
              <a:gd name="connsiteX117" fmla="*/ 1296786 w 1433946"/>
              <a:gd name="connsiteY117" fmla="*/ 1691685 h 2173871"/>
              <a:gd name="connsiteX118" fmla="*/ 1276004 w 1433946"/>
              <a:gd name="connsiteY118" fmla="*/ 1716623 h 2173871"/>
              <a:gd name="connsiteX119" fmla="*/ 1267691 w 1433946"/>
              <a:gd name="connsiteY119" fmla="*/ 1741561 h 2173871"/>
              <a:gd name="connsiteX120" fmla="*/ 1263535 w 1433946"/>
              <a:gd name="connsiteY120" fmla="*/ 1754030 h 2173871"/>
              <a:gd name="connsiteX121" fmla="*/ 1255222 w 1433946"/>
              <a:gd name="connsiteY121" fmla="*/ 1787281 h 2173871"/>
              <a:gd name="connsiteX122" fmla="*/ 1263535 w 1433946"/>
              <a:gd name="connsiteY122" fmla="*/ 1874565 h 2173871"/>
              <a:gd name="connsiteX123" fmla="*/ 1259378 w 1433946"/>
              <a:gd name="connsiteY123" fmla="*/ 1895346 h 2173871"/>
              <a:gd name="connsiteX124" fmla="*/ 1255222 w 1433946"/>
              <a:gd name="connsiteY124" fmla="*/ 1907815 h 2173871"/>
              <a:gd name="connsiteX125" fmla="*/ 1259378 w 1433946"/>
              <a:gd name="connsiteY125" fmla="*/ 1932754 h 2173871"/>
              <a:gd name="connsiteX126" fmla="*/ 1263535 w 1433946"/>
              <a:gd name="connsiteY126" fmla="*/ 1966005 h 2173871"/>
              <a:gd name="connsiteX127" fmla="*/ 1267691 w 1433946"/>
              <a:gd name="connsiteY127" fmla="*/ 1986786 h 2173871"/>
              <a:gd name="connsiteX128" fmla="*/ 1263535 w 1433946"/>
              <a:gd name="connsiteY128" fmla="*/ 2057445 h 2173871"/>
              <a:gd name="connsiteX129" fmla="*/ 1259378 w 1433946"/>
              <a:gd name="connsiteY129" fmla="*/ 2078226 h 2173871"/>
              <a:gd name="connsiteX130" fmla="*/ 1246909 w 1433946"/>
              <a:gd name="connsiteY130" fmla="*/ 2090695 h 2173871"/>
              <a:gd name="connsiteX131" fmla="*/ 1197033 w 1433946"/>
              <a:gd name="connsiteY131" fmla="*/ 2123946 h 2173871"/>
              <a:gd name="connsiteX132" fmla="*/ 1163782 w 1433946"/>
              <a:gd name="connsiteY132" fmla="*/ 2119790 h 2173871"/>
              <a:gd name="connsiteX133" fmla="*/ 1134687 w 1433946"/>
              <a:gd name="connsiteY133" fmla="*/ 2119790 h 2173871"/>
              <a:gd name="connsiteX134" fmla="*/ 1118062 w 1433946"/>
              <a:gd name="connsiteY134" fmla="*/ 2090695 h 2173871"/>
              <a:gd name="connsiteX135" fmla="*/ 1101437 w 1433946"/>
              <a:gd name="connsiteY135" fmla="*/ 2053288 h 2173871"/>
              <a:gd name="connsiteX136" fmla="*/ 1093124 w 1433946"/>
              <a:gd name="connsiteY136" fmla="*/ 2036663 h 2173871"/>
              <a:gd name="connsiteX137" fmla="*/ 1084811 w 1433946"/>
              <a:gd name="connsiteY137" fmla="*/ 2015881 h 2173871"/>
              <a:gd name="connsiteX138" fmla="*/ 1068186 w 1433946"/>
              <a:gd name="connsiteY138" fmla="*/ 2003412 h 2173871"/>
              <a:gd name="connsiteX139" fmla="*/ 1026622 w 1433946"/>
              <a:gd name="connsiteY139" fmla="*/ 1990943 h 2173871"/>
              <a:gd name="connsiteX140" fmla="*/ 1009997 w 1433946"/>
              <a:gd name="connsiteY140" fmla="*/ 1995099 h 2173871"/>
              <a:gd name="connsiteX141" fmla="*/ 993371 w 1433946"/>
              <a:gd name="connsiteY141" fmla="*/ 2011725 h 2173871"/>
              <a:gd name="connsiteX142" fmla="*/ 976746 w 1433946"/>
              <a:gd name="connsiteY142" fmla="*/ 2020037 h 2173871"/>
              <a:gd name="connsiteX143" fmla="*/ 968433 w 1433946"/>
              <a:gd name="connsiteY143" fmla="*/ 2032506 h 2173871"/>
              <a:gd name="connsiteX144" fmla="*/ 964277 w 1433946"/>
              <a:gd name="connsiteY144" fmla="*/ 2044975 h 2173871"/>
              <a:gd name="connsiteX145" fmla="*/ 918557 w 1433946"/>
              <a:gd name="connsiteY145" fmla="*/ 2069914 h 2173871"/>
              <a:gd name="connsiteX146" fmla="*/ 889462 w 1433946"/>
              <a:gd name="connsiteY146" fmla="*/ 2090695 h 2173871"/>
              <a:gd name="connsiteX147" fmla="*/ 876993 w 1433946"/>
              <a:gd name="connsiteY147" fmla="*/ 2107321 h 2173871"/>
              <a:gd name="connsiteX148" fmla="*/ 864524 w 1433946"/>
              <a:gd name="connsiteY148" fmla="*/ 2115634 h 2173871"/>
              <a:gd name="connsiteX149" fmla="*/ 852055 w 1433946"/>
              <a:gd name="connsiteY149" fmla="*/ 2128103 h 2173871"/>
              <a:gd name="connsiteX150" fmla="*/ 814647 w 1433946"/>
              <a:gd name="connsiteY150" fmla="*/ 2148885 h 2173871"/>
              <a:gd name="connsiteX151" fmla="*/ 785553 w 1433946"/>
              <a:gd name="connsiteY151" fmla="*/ 2165510 h 2173871"/>
              <a:gd name="connsiteX152" fmla="*/ 773084 w 1433946"/>
              <a:gd name="connsiteY152" fmla="*/ 2173823 h 2173871"/>
              <a:gd name="connsiteX153" fmla="*/ 723207 w 1433946"/>
              <a:gd name="connsiteY153" fmla="*/ 2157197 h 2173871"/>
              <a:gd name="connsiteX154" fmla="*/ 714895 w 1433946"/>
              <a:gd name="connsiteY154" fmla="*/ 2136415 h 2173871"/>
              <a:gd name="connsiteX155" fmla="*/ 719051 w 1433946"/>
              <a:gd name="connsiteY155" fmla="*/ 2119790 h 2173871"/>
              <a:gd name="connsiteX156" fmla="*/ 706582 w 1433946"/>
              <a:gd name="connsiteY156" fmla="*/ 2103165 h 2173871"/>
              <a:gd name="connsiteX157" fmla="*/ 681644 w 1433946"/>
              <a:gd name="connsiteY157" fmla="*/ 2086539 h 2173871"/>
              <a:gd name="connsiteX158" fmla="*/ 665018 w 1433946"/>
              <a:gd name="connsiteY158" fmla="*/ 2074070 h 2173871"/>
              <a:gd name="connsiteX159" fmla="*/ 660862 w 1433946"/>
              <a:gd name="connsiteY159" fmla="*/ 2024194 h 2173871"/>
              <a:gd name="connsiteX160" fmla="*/ 648393 w 1433946"/>
              <a:gd name="connsiteY160" fmla="*/ 1974317 h 2173871"/>
              <a:gd name="connsiteX161" fmla="*/ 640080 w 1433946"/>
              <a:gd name="connsiteY161" fmla="*/ 1936910 h 2173871"/>
              <a:gd name="connsiteX162" fmla="*/ 635924 w 1433946"/>
              <a:gd name="connsiteY162" fmla="*/ 1899503 h 2173871"/>
              <a:gd name="connsiteX163" fmla="*/ 627611 w 1433946"/>
              <a:gd name="connsiteY163" fmla="*/ 1870408 h 2173871"/>
              <a:gd name="connsiteX164" fmla="*/ 623455 w 1433946"/>
              <a:gd name="connsiteY164" fmla="*/ 1853783 h 2173871"/>
              <a:gd name="connsiteX165" fmla="*/ 619298 w 1433946"/>
              <a:gd name="connsiteY165" fmla="*/ 1824688 h 2173871"/>
              <a:gd name="connsiteX166" fmla="*/ 610986 w 1433946"/>
              <a:gd name="connsiteY166" fmla="*/ 1791437 h 2173871"/>
              <a:gd name="connsiteX167" fmla="*/ 606829 w 1433946"/>
              <a:gd name="connsiteY167" fmla="*/ 1758186 h 2173871"/>
              <a:gd name="connsiteX168" fmla="*/ 598517 w 1433946"/>
              <a:gd name="connsiteY168" fmla="*/ 1704154 h 2173871"/>
              <a:gd name="connsiteX169" fmla="*/ 569422 w 1433946"/>
              <a:gd name="connsiteY169" fmla="*/ 1658434 h 2173871"/>
              <a:gd name="connsiteX170" fmla="*/ 552797 w 1433946"/>
              <a:gd name="connsiteY170" fmla="*/ 1662590 h 2173871"/>
              <a:gd name="connsiteX171" fmla="*/ 532015 w 1433946"/>
              <a:gd name="connsiteY171" fmla="*/ 1658434 h 2173871"/>
              <a:gd name="connsiteX172" fmla="*/ 519546 w 1433946"/>
              <a:gd name="connsiteY172" fmla="*/ 1679215 h 2173871"/>
              <a:gd name="connsiteX173" fmla="*/ 515389 w 1433946"/>
              <a:gd name="connsiteY173" fmla="*/ 1704154 h 2173871"/>
              <a:gd name="connsiteX174" fmla="*/ 511233 w 1433946"/>
              <a:gd name="connsiteY174" fmla="*/ 1716623 h 2173871"/>
              <a:gd name="connsiteX175" fmla="*/ 473826 w 1433946"/>
              <a:gd name="connsiteY175" fmla="*/ 1724935 h 2173871"/>
              <a:gd name="connsiteX176" fmla="*/ 448887 w 1433946"/>
              <a:gd name="connsiteY176" fmla="*/ 1733248 h 2173871"/>
              <a:gd name="connsiteX177" fmla="*/ 390698 w 1433946"/>
              <a:gd name="connsiteY177" fmla="*/ 1716623 h 2173871"/>
              <a:gd name="connsiteX178" fmla="*/ 344978 w 1433946"/>
              <a:gd name="connsiteY178" fmla="*/ 1708310 h 2173871"/>
              <a:gd name="connsiteX179" fmla="*/ 311727 w 1433946"/>
              <a:gd name="connsiteY179" fmla="*/ 1687528 h 2173871"/>
              <a:gd name="connsiteX180" fmla="*/ 282633 w 1433946"/>
              <a:gd name="connsiteY180" fmla="*/ 1658434 h 2173871"/>
              <a:gd name="connsiteX181" fmla="*/ 270164 w 1433946"/>
              <a:gd name="connsiteY181" fmla="*/ 1654277 h 2173871"/>
              <a:gd name="connsiteX182" fmla="*/ 245226 w 1433946"/>
              <a:gd name="connsiteY182" fmla="*/ 1641808 h 2173871"/>
              <a:gd name="connsiteX183" fmla="*/ 228600 w 1433946"/>
              <a:gd name="connsiteY183" fmla="*/ 1637652 h 2173871"/>
              <a:gd name="connsiteX184" fmla="*/ 170411 w 1433946"/>
              <a:gd name="connsiteY184" fmla="*/ 1629339 h 2173871"/>
              <a:gd name="connsiteX185" fmla="*/ 157942 w 1433946"/>
              <a:gd name="connsiteY185" fmla="*/ 1625183 h 2173871"/>
              <a:gd name="connsiteX186" fmla="*/ 153786 w 1433946"/>
              <a:gd name="connsiteY186" fmla="*/ 1596088 h 2173871"/>
              <a:gd name="connsiteX187" fmla="*/ 149629 w 1433946"/>
              <a:gd name="connsiteY187" fmla="*/ 1575306 h 2173871"/>
              <a:gd name="connsiteX188" fmla="*/ 170411 w 1433946"/>
              <a:gd name="connsiteY188" fmla="*/ 1562837 h 2173871"/>
              <a:gd name="connsiteX189" fmla="*/ 191193 w 1433946"/>
              <a:gd name="connsiteY189" fmla="*/ 1537899 h 2173871"/>
              <a:gd name="connsiteX190" fmla="*/ 195349 w 1433946"/>
              <a:gd name="connsiteY190" fmla="*/ 1521274 h 2173871"/>
              <a:gd name="connsiteX191" fmla="*/ 199506 w 1433946"/>
              <a:gd name="connsiteY191" fmla="*/ 1488023 h 2173871"/>
              <a:gd name="connsiteX192" fmla="*/ 207818 w 1433946"/>
              <a:gd name="connsiteY192" fmla="*/ 1471397 h 2173871"/>
              <a:gd name="connsiteX193" fmla="*/ 224444 w 1433946"/>
              <a:gd name="connsiteY193" fmla="*/ 1433990 h 2173871"/>
              <a:gd name="connsiteX194" fmla="*/ 220287 w 1433946"/>
              <a:gd name="connsiteY194" fmla="*/ 1392426 h 2173871"/>
              <a:gd name="connsiteX195" fmla="*/ 207818 w 1433946"/>
              <a:gd name="connsiteY195" fmla="*/ 1375801 h 2173871"/>
              <a:gd name="connsiteX196" fmla="*/ 203662 w 1433946"/>
              <a:gd name="connsiteY196" fmla="*/ 1363332 h 2173871"/>
              <a:gd name="connsiteX197" fmla="*/ 195349 w 1433946"/>
              <a:gd name="connsiteY197" fmla="*/ 1330081 h 2173871"/>
              <a:gd name="connsiteX198" fmla="*/ 187037 w 1433946"/>
              <a:gd name="connsiteY198" fmla="*/ 1296830 h 2173871"/>
              <a:gd name="connsiteX199" fmla="*/ 187037 w 1433946"/>
              <a:gd name="connsiteY199" fmla="*/ 1259423 h 2173871"/>
              <a:gd name="connsiteX200" fmla="*/ 153786 w 1433946"/>
              <a:gd name="connsiteY200" fmla="*/ 1226172 h 2173871"/>
              <a:gd name="connsiteX201" fmla="*/ 141317 w 1433946"/>
              <a:gd name="connsiteY201" fmla="*/ 1213703 h 2173871"/>
              <a:gd name="connsiteX202" fmla="*/ 133004 w 1433946"/>
              <a:gd name="connsiteY202" fmla="*/ 1188765 h 2173871"/>
              <a:gd name="connsiteX203" fmla="*/ 128847 w 1433946"/>
              <a:gd name="connsiteY203" fmla="*/ 1176295 h 2173871"/>
              <a:gd name="connsiteX204" fmla="*/ 116378 w 1433946"/>
              <a:gd name="connsiteY204" fmla="*/ 1167983 h 2173871"/>
              <a:gd name="connsiteX205" fmla="*/ 108066 w 1433946"/>
              <a:gd name="connsiteY205" fmla="*/ 1138888 h 2173871"/>
              <a:gd name="connsiteX206" fmla="*/ 99753 w 1433946"/>
              <a:gd name="connsiteY206" fmla="*/ 1126419 h 2173871"/>
              <a:gd name="connsiteX207" fmla="*/ 95597 w 1433946"/>
              <a:gd name="connsiteY207" fmla="*/ 1113950 h 2173871"/>
              <a:gd name="connsiteX208" fmla="*/ 87284 w 1433946"/>
              <a:gd name="connsiteY208" fmla="*/ 1064074 h 2173871"/>
              <a:gd name="connsiteX209" fmla="*/ 70658 w 1433946"/>
              <a:gd name="connsiteY209" fmla="*/ 1026666 h 2173871"/>
              <a:gd name="connsiteX210" fmla="*/ 58189 w 1433946"/>
              <a:gd name="connsiteY210" fmla="*/ 1010041 h 2173871"/>
              <a:gd name="connsiteX211" fmla="*/ 54033 w 1433946"/>
              <a:gd name="connsiteY211" fmla="*/ 997572 h 2173871"/>
              <a:gd name="connsiteX212" fmla="*/ 41564 w 1433946"/>
              <a:gd name="connsiteY212" fmla="*/ 985103 h 2173871"/>
              <a:gd name="connsiteX213" fmla="*/ 29095 w 1433946"/>
              <a:gd name="connsiteY213" fmla="*/ 968477 h 2173871"/>
              <a:gd name="connsiteX214" fmla="*/ 4157 w 1433946"/>
              <a:gd name="connsiteY214" fmla="*/ 935226 h 2173871"/>
              <a:gd name="connsiteX215" fmla="*/ 0 w 1433946"/>
              <a:gd name="connsiteY215" fmla="*/ 906132 h 2173871"/>
              <a:gd name="connsiteX216" fmla="*/ 4157 w 1433946"/>
              <a:gd name="connsiteY216" fmla="*/ 893663 h 2173871"/>
              <a:gd name="connsiteX217" fmla="*/ 16626 w 1433946"/>
              <a:gd name="connsiteY217" fmla="*/ 852099 h 2173871"/>
              <a:gd name="connsiteX218" fmla="*/ 29095 w 1433946"/>
              <a:gd name="connsiteY218" fmla="*/ 835474 h 2173871"/>
              <a:gd name="connsiteX219" fmla="*/ 45720 w 1433946"/>
              <a:gd name="connsiteY219" fmla="*/ 823005 h 2173871"/>
              <a:gd name="connsiteX220" fmla="*/ 62346 w 1433946"/>
              <a:gd name="connsiteY220" fmla="*/ 806379 h 2173871"/>
              <a:gd name="connsiteX221" fmla="*/ 66502 w 1433946"/>
              <a:gd name="connsiteY221" fmla="*/ 785597 h 2173871"/>
              <a:gd name="connsiteX222" fmla="*/ 74815 w 1433946"/>
              <a:gd name="connsiteY222" fmla="*/ 764815 h 2173871"/>
              <a:gd name="connsiteX223" fmla="*/ 66502 w 1433946"/>
              <a:gd name="connsiteY223" fmla="*/ 723252 h 2173871"/>
              <a:gd name="connsiteX224" fmla="*/ 70658 w 1433946"/>
              <a:gd name="connsiteY224" fmla="*/ 706626 h 2173871"/>
              <a:gd name="connsiteX225" fmla="*/ 70658 w 1433946"/>
              <a:gd name="connsiteY225" fmla="*/ 706626 h 217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1433946" h="2173871">
                <a:moveTo>
                  <a:pt x="70658" y="706626"/>
                </a:moveTo>
                <a:cubicBezTo>
                  <a:pt x="79663" y="698313"/>
                  <a:pt x="105667" y="672206"/>
                  <a:pt x="124691" y="656750"/>
                </a:cubicBezTo>
                <a:cubicBezTo>
                  <a:pt x="128091" y="653987"/>
                  <a:pt x="133739" y="655331"/>
                  <a:pt x="137160" y="652594"/>
                </a:cubicBezTo>
                <a:cubicBezTo>
                  <a:pt x="141061" y="649473"/>
                  <a:pt x="142570" y="644190"/>
                  <a:pt x="145473" y="640125"/>
                </a:cubicBezTo>
                <a:cubicBezTo>
                  <a:pt x="149499" y="634488"/>
                  <a:pt x="153044" y="628397"/>
                  <a:pt x="157942" y="623499"/>
                </a:cubicBezTo>
                <a:cubicBezTo>
                  <a:pt x="162840" y="618601"/>
                  <a:pt x="169669" y="615928"/>
                  <a:pt x="174567" y="611030"/>
                </a:cubicBezTo>
                <a:cubicBezTo>
                  <a:pt x="198066" y="587531"/>
                  <a:pt x="163839" y="608081"/>
                  <a:pt x="199506" y="590248"/>
                </a:cubicBezTo>
                <a:cubicBezTo>
                  <a:pt x="234218" y="532394"/>
                  <a:pt x="193471" y="590088"/>
                  <a:pt x="224444" y="565310"/>
                </a:cubicBezTo>
                <a:cubicBezTo>
                  <a:pt x="228345" y="562189"/>
                  <a:pt x="229225" y="556373"/>
                  <a:pt x="232757" y="552841"/>
                </a:cubicBezTo>
                <a:cubicBezTo>
                  <a:pt x="237655" y="547943"/>
                  <a:pt x="243707" y="544345"/>
                  <a:pt x="249382" y="540372"/>
                </a:cubicBezTo>
                <a:cubicBezTo>
                  <a:pt x="294579" y="508733"/>
                  <a:pt x="256017" y="535393"/>
                  <a:pt x="290946" y="515434"/>
                </a:cubicBezTo>
                <a:cubicBezTo>
                  <a:pt x="295283" y="512956"/>
                  <a:pt x="299078" y="509599"/>
                  <a:pt x="303415" y="507121"/>
                </a:cubicBezTo>
                <a:cubicBezTo>
                  <a:pt x="308794" y="504047"/>
                  <a:pt x="314624" y="501817"/>
                  <a:pt x="320040" y="498808"/>
                </a:cubicBezTo>
                <a:cubicBezTo>
                  <a:pt x="327102" y="494885"/>
                  <a:pt x="333895" y="490495"/>
                  <a:pt x="340822" y="486339"/>
                </a:cubicBezTo>
                <a:cubicBezTo>
                  <a:pt x="344978" y="480797"/>
                  <a:pt x="348393" y="474612"/>
                  <a:pt x="353291" y="469714"/>
                </a:cubicBezTo>
                <a:cubicBezTo>
                  <a:pt x="358189" y="464816"/>
                  <a:pt x="364657" y="461753"/>
                  <a:pt x="369917" y="457245"/>
                </a:cubicBezTo>
                <a:cubicBezTo>
                  <a:pt x="374380" y="453419"/>
                  <a:pt x="378230" y="448932"/>
                  <a:pt x="382386" y="444775"/>
                </a:cubicBezTo>
                <a:cubicBezTo>
                  <a:pt x="383771" y="440619"/>
                  <a:pt x="384190" y="436002"/>
                  <a:pt x="386542" y="432306"/>
                </a:cubicBezTo>
                <a:cubicBezTo>
                  <a:pt x="393980" y="420617"/>
                  <a:pt x="406334" y="411918"/>
                  <a:pt x="411480" y="399055"/>
                </a:cubicBezTo>
                <a:cubicBezTo>
                  <a:pt x="414251" y="392128"/>
                  <a:pt x="417434" y="385352"/>
                  <a:pt x="419793" y="378274"/>
                </a:cubicBezTo>
                <a:cubicBezTo>
                  <a:pt x="421599" y="372855"/>
                  <a:pt x="421629" y="366868"/>
                  <a:pt x="423949" y="361648"/>
                </a:cubicBezTo>
                <a:cubicBezTo>
                  <a:pt x="427230" y="354266"/>
                  <a:pt x="432805" y="348092"/>
                  <a:pt x="436418" y="340866"/>
                </a:cubicBezTo>
                <a:cubicBezTo>
                  <a:pt x="444245" y="325212"/>
                  <a:pt x="444918" y="319337"/>
                  <a:pt x="448887" y="303459"/>
                </a:cubicBezTo>
                <a:cubicBezTo>
                  <a:pt x="449647" y="293576"/>
                  <a:pt x="451042" y="247120"/>
                  <a:pt x="457200" y="228645"/>
                </a:cubicBezTo>
                <a:cubicBezTo>
                  <a:pt x="459159" y="222767"/>
                  <a:pt x="462439" y="217399"/>
                  <a:pt x="465513" y="212019"/>
                </a:cubicBezTo>
                <a:cubicBezTo>
                  <a:pt x="467991" y="207682"/>
                  <a:pt x="469925" y="202671"/>
                  <a:pt x="473826" y="199550"/>
                </a:cubicBezTo>
                <a:cubicBezTo>
                  <a:pt x="477247" y="196813"/>
                  <a:pt x="482139" y="196779"/>
                  <a:pt x="486295" y="195394"/>
                </a:cubicBezTo>
                <a:cubicBezTo>
                  <a:pt x="492600" y="191190"/>
                  <a:pt x="502628" y="182925"/>
                  <a:pt x="511233" y="182925"/>
                </a:cubicBezTo>
                <a:cubicBezTo>
                  <a:pt x="515614" y="182925"/>
                  <a:pt x="519600" y="185543"/>
                  <a:pt x="523702" y="187081"/>
                </a:cubicBezTo>
                <a:cubicBezTo>
                  <a:pt x="530688" y="189701"/>
                  <a:pt x="537934" y="191821"/>
                  <a:pt x="544484" y="195394"/>
                </a:cubicBezTo>
                <a:cubicBezTo>
                  <a:pt x="556995" y="202218"/>
                  <a:pt x="574042" y="215484"/>
                  <a:pt x="586047" y="224488"/>
                </a:cubicBezTo>
                <a:cubicBezTo>
                  <a:pt x="586309" y="224455"/>
                  <a:pt x="628232" y="220570"/>
                  <a:pt x="635924" y="216175"/>
                </a:cubicBezTo>
                <a:cubicBezTo>
                  <a:pt x="641027" y="213259"/>
                  <a:pt x="643930" y="207531"/>
                  <a:pt x="648393" y="203706"/>
                </a:cubicBezTo>
                <a:cubicBezTo>
                  <a:pt x="653652" y="199198"/>
                  <a:pt x="660416" y="196414"/>
                  <a:pt x="665018" y="191237"/>
                </a:cubicBezTo>
                <a:cubicBezTo>
                  <a:pt x="670273" y="185325"/>
                  <a:pt x="683188" y="159293"/>
                  <a:pt x="694113" y="153830"/>
                </a:cubicBezTo>
                <a:cubicBezTo>
                  <a:pt x="700432" y="150671"/>
                  <a:pt x="708079" y="151533"/>
                  <a:pt x="714895" y="149674"/>
                </a:cubicBezTo>
                <a:cubicBezTo>
                  <a:pt x="723349" y="147368"/>
                  <a:pt x="739833" y="141361"/>
                  <a:pt x="739833" y="141361"/>
                </a:cubicBezTo>
                <a:cubicBezTo>
                  <a:pt x="746760" y="142746"/>
                  <a:pt x="753761" y="143804"/>
                  <a:pt x="760615" y="145517"/>
                </a:cubicBezTo>
                <a:cubicBezTo>
                  <a:pt x="764865" y="146580"/>
                  <a:pt x="768762" y="148954"/>
                  <a:pt x="773084" y="149674"/>
                </a:cubicBezTo>
                <a:cubicBezTo>
                  <a:pt x="785459" y="151737"/>
                  <a:pt x="798022" y="152445"/>
                  <a:pt x="810491" y="153830"/>
                </a:cubicBezTo>
                <a:cubicBezTo>
                  <a:pt x="820189" y="156601"/>
                  <a:pt x="829517" y="161551"/>
                  <a:pt x="839586" y="162143"/>
                </a:cubicBezTo>
                <a:cubicBezTo>
                  <a:pt x="853485" y="162961"/>
                  <a:pt x="867226" y="157986"/>
                  <a:pt x="881149" y="157986"/>
                </a:cubicBezTo>
                <a:cubicBezTo>
                  <a:pt x="890946" y="157986"/>
                  <a:pt x="900546" y="160757"/>
                  <a:pt x="910244" y="162143"/>
                </a:cubicBezTo>
                <a:cubicBezTo>
                  <a:pt x="918557" y="159372"/>
                  <a:pt x="926681" y="155955"/>
                  <a:pt x="935182" y="153830"/>
                </a:cubicBezTo>
                <a:cubicBezTo>
                  <a:pt x="940513" y="152497"/>
                  <a:pt x="958312" y="148500"/>
                  <a:pt x="964277" y="145517"/>
                </a:cubicBezTo>
                <a:cubicBezTo>
                  <a:pt x="971502" y="141904"/>
                  <a:pt x="978131" y="137204"/>
                  <a:pt x="985058" y="133048"/>
                </a:cubicBezTo>
                <a:cubicBezTo>
                  <a:pt x="987829" y="128892"/>
                  <a:pt x="990723" y="124815"/>
                  <a:pt x="993371" y="120579"/>
                </a:cubicBezTo>
                <a:cubicBezTo>
                  <a:pt x="997653" y="113728"/>
                  <a:pt x="1000520" y="105877"/>
                  <a:pt x="1005840" y="99797"/>
                </a:cubicBezTo>
                <a:cubicBezTo>
                  <a:pt x="1010402" y="94584"/>
                  <a:pt x="1016924" y="91484"/>
                  <a:pt x="1022466" y="87328"/>
                </a:cubicBezTo>
                <a:cubicBezTo>
                  <a:pt x="1023902" y="78710"/>
                  <a:pt x="1027058" y="55685"/>
                  <a:pt x="1030778" y="45765"/>
                </a:cubicBezTo>
                <a:cubicBezTo>
                  <a:pt x="1032954" y="39963"/>
                  <a:pt x="1036650" y="34834"/>
                  <a:pt x="1039091" y="29139"/>
                </a:cubicBezTo>
                <a:cubicBezTo>
                  <a:pt x="1040817" y="25112"/>
                  <a:pt x="1039826" y="19407"/>
                  <a:pt x="1043247" y="16670"/>
                </a:cubicBezTo>
                <a:cubicBezTo>
                  <a:pt x="1047708" y="13101"/>
                  <a:pt x="1054331" y="13899"/>
                  <a:pt x="1059873" y="12514"/>
                </a:cubicBezTo>
                <a:cubicBezTo>
                  <a:pt x="1066800" y="8358"/>
                  <a:pt x="1072769" y="1798"/>
                  <a:pt x="1080655" y="45"/>
                </a:cubicBezTo>
                <a:cubicBezTo>
                  <a:pt x="1083786" y="-651"/>
                  <a:pt x="1105470" y="6931"/>
                  <a:pt x="1109749" y="8357"/>
                </a:cubicBezTo>
                <a:cubicBezTo>
                  <a:pt x="1119049" y="23857"/>
                  <a:pt x="1123145" y="32300"/>
                  <a:pt x="1134687" y="45765"/>
                </a:cubicBezTo>
                <a:cubicBezTo>
                  <a:pt x="1138513" y="50228"/>
                  <a:pt x="1142374" y="54818"/>
                  <a:pt x="1147157" y="58234"/>
                </a:cubicBezTo>
                <a:cubicBezTo>
                  <a:pt x="1152199" y="61835"/>
                  <a:pt x="1158403" y="63472"/>
                  <a:pt x="1163782" y="66546"/>
                </a:cubicBezTo>
                <a:cubicBezTo>
                  <a:pt x="1168119" y="69024"/>
                  <a:pt x="1172095" y="72088"/>
                  <a:pt x="1176251" y="74859"/>
                </a:cubicBezTo>
                <a:cubicBezTo>
                  <a:pt x="1187335" y="72088"/>
                  <a:pt x="1198124" y="65512"/>
                  <a:pt x="1209502" y="66546"/>
                </a:cubicBezTo>
                <a:cubicBezTo>
                  <a:pt x="1214162" y="66970"/>
                  <a:pt x="1233420" y="94282"/>
                  <a:pt x="1234440" y="95641"/>
                </a:cubicBezTo>
                <a:cubicBezTo>
                  <a:pt x="1235826" y="102568"/>
                  <a:pt x="1235166" y="110247"/>
                  <a:pt x="1238597" y="116423"/>
                </a:cubicBezTo>
                <a:cubicBezTo>
                  <a:pt x="1246691" y="130992"/>
                  <a:pt x="1260822" y="134492"/>
                  <a:pt x="1271847" y="145517"/>
                </a:cubicBezTo>
                <a:cubicBezTo>
                  <a:pt x="1275379" y="149049"/>
                  <a:pt x="1277257" y="153921"/>
                  <a:pt x="1280160" y="157986"/>
                </a:cubicBezTo>
                <a:cubicBezTo>
                  <a:pt x="1284186" y="163623"/>
                  <a:pt x="1288067" y="169399"/>
                  <a:pt x="1292629" y="174612"/>
                </a:cubicBezTo>
                <a:cubicBezTo>
                  <a:pt x="1312000" y="196750"/>
                  <a:pt x="1305594" y="187410"/>
                  <a:pt x="1330037" y="203706"/>
                </a:cubicBezTo>
                <a:cubicBezTo>
                  <a:pt x="1335801" y="207548"/>
                  <a:pt x="1341403" y="211667"/>
                  <a:pt x="1346662" y="216175"/>
                </a:cubicBezTo>
                <a:cubicBezTo>
                  <a:pt x="1351125" y="220001"/>
                  <a:pt x="1354240" y="225384"/>
                  <a:pt x="1359131" y="228645"/>
                </a:cubicBezTo>
                <a:cubicBezTo>
                  <a:pt x="1362776" y="231075"/>
                  <a:pt x="1367498" y="231263"/>
                  <a:pt x="1371600" y="232801"/>
                </a:cubicBezTo>
                <a:cubicBezTo>
                  <a:pt x="1378586" y="235421"/>
                  <a:pt x="1385709" y="237777"/>
                  <a:pt x="1392382" y="241114"/>
                </a:cubicBezTo>
                <a:cubicBezTo>
                  <a:pt x="1402405" y="246125"/>
                  <a:pt x="1415743" y="255302"/>
                  <a:pt x="1425633" y="261895"/>
                </a:cubicBezTo>
                <a:cubicBezTo>
                  <a:pt x="1433596" y="293749"/>
                  <a:pt x="1433946" y="290972"/>
                  <a:pt x="1433946" y="340866"/>
                </a:cubicBezTo>
                <a:cubicBezTo>
                  <a:pt x="1433946" y="346579"/>
                  <a:pt x="1431358" y="351999"/>
                  <a:pt x="1429789" y="357492"/>
                </a:cubicBezTo>
                <a:cubicBezTo>
                  <a:pt x="1428585" y="361705"/>
                  <a:pt x="1427592" y="366042"/>
                  <a:pt x="1425633" y="369961"/>
                </a:cubicBezTo>
                <a:cubicBezTo>
                  <a:pt x="1399287" y="422655"/>
                  <a:pt x="1424637" y="366937"/>
                  <a:pt x="1404851" y="403212"/>
                </a:cubicBezTo>
                <a:cubicBezTo>
                  <a:pt x="1398917" y="414091"/>
                  <a:pt x="1392145" y="424707"/>
                  <a:pt x="1388226" y="436463"/>
                </a:cubicBezTo>
                <a:cubicBezTo>
                  <a:pt x="1386840" y="440619"/>
                  <a:pt x="1385273" y="444719"/>
                  <a:pt x="1384069" y="448932"/>
                </a:cubicBezTo>
                <a:cubicBezTo>
                  <a:pt x="1382294" y="455145"/>
                  <a:pt x="1379078" y="471384"/>
                  <a:pt x="1375757" y="478026"/>
                </a:cubicBezTo>
                <a:cubicBezTo>
                  <a:pt x="1372144" y="485252"/>
                  <a:pt x="1367444" y="491881"/>
                  <a:pt x="1363287" y="498808"/>
                </a:cubicBezTo>
                <a:cubicBezTo>
                  <a:pt x="1354497" y="533972"/>
                  <a:pt x="1366472" y="498188"/>
                  <a:pt x="1346662" y="527903"/>
                </a:cubicBezTo>
                <a:cubicBezTo>
                  <a:pt x="1344232" y="531548"/>
                  <a:pt x="1344634" y="536542"/>
                  <a:pt x="1342506" y="540372"/>
                </a:cubicBezTo>
                <a:cubicBezTo>
                  <a:pt x="1337654" y="549105"/>
                  <a:pt x="1325880" y="565310"/>
                  <a:pt x="1325880" y="565310"/>
                </a:cubicBezTo>
                <a:cubicBezTo>
                  <a:pt x="1324495" y="573623"/>
                  <a:pt x="1323377" y="581984"/>
                  <a:pt x="1321724" y="590248"/>
                </a:cubicBezTo>
                <a:cubicBezTo>
                  <a:pt x="1320604" y="595850"/>
                  <a:pt x="1317567" y="601161"/>
                  <a:pt x="1317567" y="606874"/>
                </a:cubicBezTo>
                <a:cubicBezTo>
                  <a:pt x="1317567" y="640123"/>
                  <a:pt x="1324614" y="665776"/>
                  <a:pt x="1330037" y="698314"/>
                </a:cubicBezTo>
                <a:cubicBezTo>
                  <a:pt x="1331648" y="707977"/>
                  <a:pt x="1331990" y="717862"/>
                  <a:pt x="1334193" y="727408"/>
                </a:cubicBezTo>
                <a:cubicBezTo>
                  <a:pt x="1336163" y="735946"/>
                  <a:pt x="1340381" y="743845"/>
                  <a:pt x="1342506" y="752346"/>
                </a:cubicBezTo>
                <a:cubicBezTo>
                  <a:pt x="1348165" y="774983"/>
                  <a:pt x="1344107" y="763863"/>
                  <a:pt x="1354975" y="785597"/>
                </a:cubicBezTo>
                <a:cubicBezTo>
                  <a:pt x="1364254" y="869112"/>
                  <a:pt x="1355352" y="836611"/>
                  <a:pt x="1371600" y="885350"/>
                </a:cubicBezTo>
                <a:cubicBezTo>
                  <a:pt x="1372986" y="889506"/>
                  <a:pt x="1373327" y="894174"/>
                  <a:pt x="1375757" y="897819"/>
                </a:cubicBezTo>
                <a:lnTo>
                  <a:pt x="1384069" y="910288"/>
                </a:lnTo>
                <a:cubicBezTo>
                  <a:pt x="1381123" y="933858"/>
                  <a:pt x="1381641" y="940553"/>
                  <a:pt x="1375757" y="960165"/>
                </a:cubicBezTo>
                <a:cubicBezTo>
                  <a:pt x="1355384" y="1028075"/>
                  <a:pt x="1378958" y="946404"/>
                  <a:pt x="1359131" y="1005885"/>
                </a:cubicBezTo>
                <a:cubicBezTo>
                  <a:pt x="1357325" y="1011304"/>
                  <a:pt x="1356214" y="1016934"/>
                  <a:pt x="1354975" y="1022510"/>
                </a:cubicBezTo>
                <a:cubicBezTo>
                  <a:pt x="1353442" y="1029406"/>
                  <a:pt x="1351817" y="1036298"/>
                  <a:pt x="1350818" y="1043292"/>
                </a:cubicBezTo>
                <a:cubicBezTo>
                  <a:pt x="1348936" y="1056467"/>
                  <a:pt x="1345095" y="1099709"/>
                  <a:pt x="1342506" y="1113950"/>
                </a:cubicBezTo>
                <a:cubicBezTo>
                  <a:pt x="1341722" y="1118261"/>
                  <a:pt x="1339553" y="1122206"/>
                  <a:pt x="1338349" y="1126419"/>
                </a:cubicBezTo>
                <a:cubicBezTo>
                  <a:pt x="1333390" y="1143774"/>
                  <a:pt x="1333301" y="1148396"/>
                  <a:pt x="1330037" y="1167983"/>
                </a:cubicBezTo>
                <a:cubicBezTo>
                  <a:pt x="1333257" y="1206626"/>
                  <a:pt x="1330630" y="1207470"/>
                  <a:pt x="1338349" y="1234485"/>
                </a:cubicBezTo>
                <a:cubicBezTo>
                  <a:pt x="1339553" y="1238698"/>
                  <a:pt x="1340547" y="1243035"/>
                  <a:pt x="1342506" y="1246954"/>
                </a:cubicBezTo>
                <a:cubicBezTo>
                  <a:pt x="1344740" y="1251422"/>
                  <a:pt x="1347880" y="1255383"/>
                  <a:pt x="1350818" y="1259423"/>
                </a:cubicBezTo>
                <a:cubicBezTo>
                  <a:pt x="1358967" y="1270628"/>
                  <a:pt x="1368072" y="1281146"/>
                  <a:pt x="1375757" y="1292674"/>
                </a:cubicBezTo>
                <a:lnTo>
                  <a:pt x="1392382" y="1317612"/>
                </a:lnTo>
                <a:cubicBezTo>
                  <a:pt x="1393767" y="1321768"/>
                  <a:pt x="1393117" y="1327344"/>
                  <a:pt x="1396538" y="1330081"/>
                </a:cubicBezTo>
                <a:cubicBezTo>
                  <a:pt x="1412044" y="1342485"/>
                  <a:pt x="1416145" y="1331256"/>
                  <a:pt x="1425633" y="1321768"/>
                </a:cubicBezTo>
                <a:cubicBezTo>
                  <a:pt x="1422773" y="1336070"/>
                  <a:pt x="1421237" y="1345465"/>
                  <a:pt x="1417320" y="1359175"/>
                </a:cubicBezTo>
                <a:cubicBezTo>
                  <a:pt x="1416116" y="1363388"/>
                  <a:pt x="1414549" y="1367488"/>
                  <a:pt x="1413164" y="1371645"/>
                </a:cubicBezTo>
                <a:cubicBezTo>
                  <a:pt x="1410759" y="1410115"/>
                  <a:pt x="1405154" y="1442331"/>
                  <a:pt x="1413164" y="1479710"/>
                </a:cubicBezTo>
                <a:cubicBezTo>
                  <a:pt x="1414462" y="1485768"/>
                  <a:pt x="1418706" y="1490793"/>
                  <a:pt x="1421477" y="1496335"/>
                </a:cubicBezTo>
                <a:cubicBezTo>
                  <a:pt x="1396358" y="1546574"/>
                  <a:pt x="1430068" y="1486027"/>
                  <a:pt x="1400695" y="1521274"/>
                </a:cubicBezTo>
                <a:cubicBezTo>
                  <a:pt x="1394481" y="1528730"/>
                  <a:pt x="1388137" y="1551223"/>
                  <a:pt x="1384069" y="1558681"/>
                </a:cubicBezTo>
                <a:cubicBezTo>
                  <a:pt x="1379285" y="1567452"/>
                  <a:pt x="1371912" y="1574683"/>
                  <a:pt x="1367444" y="1583619"/>
                </a:cubicBezTo>
                <a:cubicBezTo>
                  <a:pt x="1363288" y="1591932"/>
                  <a:pt x="1360551" y="1601122"/>
                  <a:pt x="1354975" y="1608557"/>
                </a:cubicBezTo>
                <a:cubicBezTo>
                  <a:pt x="1351978" y="1612553"/>
                  <a:pt x="1346662" y="1614099"/>
                  <a:pt x="1342506" y="1616870"/>
                </a:cubicBezTo>
                <a:cubicBezTo>
                  <a:pt x="1334884" y="1639731"/>
                  <a:pt x="1342928" y="1619248"/>
                  <a:pt x="1330037" y="1641808"/>
                </a:cubicBezTo>
                <a:cubicBezTo>
                  <a:pt x="1326963" y="1647188"/>
                  <a:pt x="1325325" y="1653392"/>
                  <a:pt x="1321724" y="1658434"/>
                </a:cubicBezTo>
                <a:cubicBezTo>
                  <a:pt x="1318308" y="1663217"/>
                  <a:pt x="1312782" y="1666201"/>
                  <a:pt x="1309255" y="1670903"/>
                </a:cubicBezTo>
                <a:cubicBezTo>
                  <a:pt x="1304408" y="1677366"/>
                  <a:pt x="1301633" y="1685222"/>
                  <a:pt x="1296786" y="1691685"/>
                </a:cubicBezTo>
                <a:cubicBezTo>
                  <a:pt x="1286108" y="1705922"/>
                  <a:pt x="1283053" y="1700763"/>
                  <a:pt x="1276004" y="1716623"/>
                </a:cubicBezTo>
                <a:cubicBezTo>
                  <a:pt x="1272445" y="1724630"/>
                  <a:pt x="1270462" y="1733248"/>
                  <a:pt x="1267691" y="1741561"/>
                </a:cubicBezTo>
                <a:cubicBezTo>
                  <a:pt x="1266306" y="1745717"/>
                  <a:pt x="1264598" y="1749780"/>
                  <a:pt x="1263535" y="1754030"/>
                </a:cubicBezTo>
                <a:lnTo>
                  <a:pt x="1255222" y="1787281"/>
                </a:lnTo>
                <a:cubicBezTo>
                  <a:pt x="1275418" y="1908456"/>
                  <a:pt x="1274470" y="1830824"/>
                  <a:pt x="1263535" y="1874565"/>
                </a:cubicBezTo>
                <a:cubicBezTo>
                  <a:pt x="1261822" y="1881418"/>
                  <a:pt x="1261091" y="1888493"/>
                  <a:pt x="1259378" y="1895346"/>
                </a:cubicBezTo>
                <a:cubicBezTo>
                  <a:pt x="1258315" y="1899596"/>
                  <a:pt x="1256607" y="1903659"/>
                  <a:pt x="1255222" y="1907815"/>
                </a:cubicBezTo>
                <a:cubicBezTo>
                  <a:pt x="1256607" y="1916128"/>
                  <a:pt x="1258186" y="1924411"/>
                  <a:pt x="1259378" y="1932754"/>
                </a:cubicBezTo>
                <a:cubicBezTo>
                  <a:pt x="1260958" y="1943812"/>
                  <a:pt x="1261836" y="1954965"/>
                  <a:pt x="1263535" y="1966005"/>
                </a:cubicBezTo>
                <a:cubicBezTo>
                  <a:pt x="1264609" y="1972987"/>
                  <a:pt x="1266306" y="1979859"/>
                  <a:pt x="1267691" y="1986786"/>
                </a:cubicBezTo>
                <a:cubicBezTo>
                  <a:pt x="1266306" y="2010339"/>
                  <a:pt x="1265671" y="2033948"/>
                  <a:pt x="1263535" y="2057445"/>
                </a:cubicBezTo>
                <a:cubicBezTo>
                  <a:pt x="1262895" y="2064480"/>
                  <a:pt x="1262537" y="2071908"/>
                  <a:pt x="1259378" y="2078226"/>
                </a:cubicBezTo>
                <a:cubicBezTo>
                  <a:pt x="1256749" y="2083483"/>
                  <a:pt x="1251458" y="2086973"/>
                  <a:pt x="1246909" y="2090695"/>
                </a:cubicBezTo>
                <a:cubicBezTo>
                  <a:pt x="1216887" y="2115259"/>
                  <a:pt x="1222390" y="2111268"/>
                  <a:pt x="1197033" y="2123946"/>
                </a:cubicBezTo>
                <a:cubicBezTo>
                  <a:pt x="1185949" y="2122561"/>
                  <a:pt x="1174952" y="2119790"/>
                  <a:pt x="1163782" y="2119790"/>
                </a:cubicBezTo>
                <a:cubicBezTo>
                  <a:pt x="1122041" y="2119790"/>
                  <a:pt x="1186664" y="2132783"/>
                  <a:pt x="1134687" y="2119790"/>
                </a:cubicBezTo>
                <a:cubicBezTo>
                  <a:pt x="1125608" y="2107686"/>
                  <a:pt x="1120601" y="2104660"/>
                  <a:pt x="1118062" y="2090695"/>
                </a:cubicBezTo>
                <a:cubicBezTo>
                  <a:pt x="1111089" y="2052340"/>
                  <a:pt x="1125394" y="2061275"/>
                  <a:pt x="1101437" y="2053288"/>
                </a:cubicBezTo>
                <a:cubicBezTo>
                  <a:pt x="1098666" y="2047746"/>
                  <a:pt x="1095640" y="2042325"/>
                  <a:pt x="1093124" y="2036663"/>
                </a:cubicBezTo>
                <a:cubicBezTo>
                  <a:pt x="1090094" y="2029845"/>
                  <a:pt x="1089288" y="2021850"/>
                  <a:pt x="1084811" y="2015881"/>
                </a:cubicBezTo>
                <a:cubicBezTo>
                  <a:pt x="1080655" y="2010339"/>
                  <a:pt x="1074060" y="2007083"/>
                  <a:pt x="1068186" y="2003412"/>
                </a:cubicBezTo>
                <a:cubicBezTo>
                  <a:pt x="1050612" y="1992428"/>
                  <a:pt x="1048709" y="1994624"/>
                  <a:pt x="1026622" y="1990943"/>
                </a:cubicBezTo>
                <a:cubicBezTo>
                  <a:pt x="1021080" y="1992328"/>
                  <a:pt x="1014841" y="1992072"/>
                  <a:pt x="1009997" y="1995099"/>
                </a:cubicBezTo>
                <a:cubicBezTo>
                  <a:pt x="1003351" y="1999253"/>
                  <a:pt x="999641" y="2007022"/>
                  <a:pt x="993371" y="2011725"/>
                </a:cubicBezTo>
                <a:cubicBezTo>
                  <a:pt x="988414" y="2015442"/>
                  <a:pt x="982288" y="2017266"/>
                  <a:pt x="976746" y="2020037"/>
                </a:cubicBezTo>
                <a:cubicBezTo>
                  <a:pt x="973975" y="2024193"/>
                  <a:pt x="970667" y="2028038"/>
                  <a:pt x="968433" y="2032506"/>
                </a:cubicBezTo>
                <a:cubicBezTo>
                  <a:pt x="966474" y="2036425"/>
                  <a:pt x="967551" y="2042064"/>
                  <a:pt x="964277" y="2044975"/>
                </a:cubicBezTo>
                <a:cubicBezTo>
                  <a:pt x="944871" y="2062225"/>
                  <a:pt x="937539" y="2063586"/>
                  <a:pt x="918557" y="2069914"/>
                </a:cubicBezTo>
                <a:cubicBezTo>
                  <a:pt x="881419" y="2119427"/>
                  <a:pt x="930322" y="2061508"/>
                  <a:pt x="889462" y="2090695"/>
                </a:cubicBezTo>
                <a:cubicBezTo>
                  <a:pt x="883825" y="2094722"/>
                  <a:pt x="881891" y="2102422"/>
                  <a:pt x="876993" y="2107321"/>
                </a:cubicBezTo>
                <a:cubicBezTo>
                  <a:pt x="873461" y="2110853"/>
                  <a:pt x="868362" y="2112436"/>
                  <a:pt x="864524" y="2115634"/>
                </a:cubicBezTo>
                <a:cubicBezTo>
                  <a:pt x="860008" y="2119397"/>
                  <a:pt x="856571" y="2124340"/>
                  <a:pt x="852055" y="2128103"/>
                </a:cubicBezTo>
                <a:cubicBezTo>
                  <a:pt x="839514" y="2138554"/>
                  <a:pt x="829799" y="2139793"/>
                  <a:pt x="814647" y="2148885"/>
                </a:cubicBezTo>
                <a:cubicBezTo>
                  <a:pt x="783196" y="2167756"/>
                  <a:pt x="811754" y="2156777"/>
                  <a:pt x="785553" y="2165510"/>
                </a:cubicBezTo>
                <a:cubicBezTo>
                  <a:pt x="781397" y="2168281"/>
                  <a:pt x="778036" y="2174483"/>
                  <a:pt x="773084" y="2173823"/>
                </a:cubicBezTo>
                <a:cubicBezTo>
                  <a:pt x="755713" y="2171507"/>
                  <a:pt x="723207" y="2157197"/>
                  <a:pt x="723207" y="2157197"/>
                </a:cubicBezTo>
                <a:cubicBezTo>
                  <a:pt x="720436" y="2150270"/>
                  <a:pt x="715719" y="2143830"/>
                  <a:pt x="714895" y="2136415"/>
                </a:cubicBezTo>
                <a:cubicBezTo>
                  <a:pt x="714264" y="2130738"/>
                  <a:pt x="720436" y="2125332"/>
                  <a:pt x="719051" y="2119790"/>
                </a:cubicBezTo>
                <a:cubicBezTo>
                  <a:pt x="717371" y="2113070"/>
                  <a:pt x="711759" y="2107767"/>
                  <a:pt x="706582" y="2103165"/>
                </a:cubicBezTo>
                <a:cubicBezTo>
                  <a:pt x="699115" y="2096527"/>
                  <a:pt x="689637" y="2092533"/>
                  <a:pt x="681644" y="2086539"/>
                </a:cubicBezTo>
                <a:lnTo>
                  <a:pt x="665018" y="2074070"/>
                </a:lnTo>
                <a:cubicBezTo>
                  <a:pt x="663633" y="2057445"/>
                  <a:pt x="663605" y="2040650"/>
                  <a:pt x="660862" y="2024194"/>
                </a:cubicBezTo>
                <a:cubicBezTo>
                  <a:pt x="658045" y="2007290"/>
                  <a:pt x="651754" y="1991122"/>
                  <a:pt x="648393" y="1974317"/>
                </a:cubicBezTo>
                <a:cubicBezTo>
                  <a:pt x="643117" y="1947934"/>
                  <a:pt x="645951" y="1960388"/>
                  <a:pt x="640080" y="1936910"/>
                </a:cubicBezTo>
                <a:cubicBezTo>
                  <a:pt x="638695" y="1924441"/>
                  <a:pt x="637832" y="1911903"/>
                  <a:pt x="635924" y="1899503"/>
                </a:cubicBezTo>
                <a:cubicBezTo>
                  <a:pt x="633759" y="1885433"/>
                  <a:pt x="631230" y="1883077"/>
                  <a:pt x="627611" y="1870408"/>
                </a:cubicBezTo>
                <a:cubicBezTo>
                  <a:pt x="626042" y="1864916"/>
                  <a:pt x="624477" y="1859403"/>
                  <a:pt x="623455" y="1853783"/>
                </a:cubicBezTo>
                <a:cubicBezTo>
                  <a:pt x="621702" y="1844144"/>
                  <a:pt x="621219" y="1834295"/>
                  <a:pt x="619298" y="1824688"/>
                </a:cubicBezTo>
                <a:cubicBezTo>
                  <a:pt x="617057" y="1813485"/>
                  <a:pt x="612403" y="1802773"/>
                  <a:pt x="610986" y="1791437"/>
                </a:cubicBezTo>
                <a:cubicBezTo>
                  <a:pt x="609600" y="1780353"/>
                  <a:pt x="608134" y="1769279"/>
                  <a:pt x="606829" y="1758186"/>
                </a:cubicBezTo>
                <a:cubicBezTo>
                  <a:pt x="605246" y="1744728"/>
                  <a:pt x="604257" y="1719461"/>
                  <a:pt x="598517" y="1704154"/>
                </a:cubicBezTo>
                <a:cubicBezTo>
                  <a:pt x="592135" y="1687134"/>
                  <a:pt x="580162" y="1672753"/>
                  <a:pt x="569422" y="1658434"/>
                </a:cubicBezTo>
                <a:cubicBezTo>
                  <a:pt x="563880" y="1659819"/>
                  <a:pt x="558509" y="1662590"/>
                  <a:pt x="552797" y="1662590"/>
                </a:cubicBezTo>
                <a:cubicBezTo>
                  <a:pt x="545733" y="1662590"/>
                  <a:pt x="538334" y="1655275"/>
                  <a:pt x="532015" y="1658434"/>
                </a:cubicBezTo>
                <a:cubicBezTo>
                  <a:pt x="524790" y="1662047"/>
                  <a:pt x="523702" y="1672288"/>
                  <a:pt x="519546" y="1679215"/>
                </a:cubicBezTo>
                <a:cubicBezTo>
                  <a:pt x="518160" y="1687528"/>
                  <a:pt x="517217" y="1695927"/>
                  <a:pt x="515389" y="1704154"/>
                </a:cubicBezTo>
                <a:cubicBezTo>
                  <a:pt x="514439" y="1708431"/>
                  <a:pt x="515152" y="1714664"/>
                  <a:pt x="511233" y="1716623"/>
                </a:cubicBezTo>
                <a:cubicBezTo>
                  <a:pt x="499808" y="1722335"/>
                  <a:pt x="486168" y="1721644"/>
                  <a:pt x="473826" y="1724935"/>
                </a:cubicBezTo>
                <a:cubicBezTo>
                  <a:pt x="465359" y="1727193"/>
                  <a:pt x="448887" y="1733248"/>
                  <a:pt x="448887" y="1733248"/>
                </a:cubicBezTo>
                <a:cubicBezTo>
                  <a:pt x="391667" y="1725074"/>
                  <a:pt x="447840" y="1735671"/>
                  <a:pt x="390698" y="1716623"/>
                </a:cubicBezTo>
                <a:cubicBezTo>
                  <a:pt x="384880" y="1714684"/>
                  <a:pt x="349175" y="1709009"/>
                  <a:pt x="344978" y="1708310"/>
                </a:cubicBezTo>
                <a:cubicBezTo>
                  <a:pt x="327678" y="1702544"/>
                  <a:pt x="328669" y="1704471"/>
                  <a:pt x="311727" y="1687528"/>
                </a:cubicBezTo>
                <a:cubicBezTo>
                  <a:pt x="293855" y="1669656"/>
                  <a:pt x="301428" y="1667832"/>
                  <a:pt x="282633" y="1658434"/>
                </a:cubicBezTo>
                <a:cubicBezTo>
                  <a:pt x="278714" y="1656475"/>
                  <a:pt x="274168" y="1656056"/>
                  <a:pt x="270164" y="1654277"/>
                </a:cubicBezTo>
                <a:cubicBezTo>
                  <a:pt x="261671" y="1650502"/>
                  <a:pt x="253855" y="1645260"/>
                  <a:pt x="245226" y="1641808"/>
                </a:cubicBezTo>
                <a:cubicBezTo>
                  <a:pt x="239922" y="1639686"/>
                  <a:pt x="234176" y="1638891"/>
                  <a:pt x="228600" y="1637652"/>
                </a:cubicBezTo>
                <a:cubicBezTo>
                  <a:pt x="202124" y="1631768"/>
                  <a:pt x="203104" y="1632971"/>
                  <a:pt x="170411" y="1629339"/>
                </a:cubicBezTo>
                <a:cubicBezTo>
                  <a:pt x="166255" y="1627954"/>
                  <a:pt x="159901" y="1629102"/>
                  <a:pt x="157942" y="1625183"/>
                </a:cubicBezTo>
                <a:cubicBezTo>
                  <a:pt x="153561" y="1616420"/>
                  <a:pt x="155397" y="1605751"/>
                  <a:pt x="153786" y="1596088"/>
                </a:cubicBezTo>
                <a:cubicBezTo>
                  <a:pt x="152625" y="1589120"/>
                  <a:pt x="151015" y="1582233"/>
                  <a:pt x="149629" y="1575306"/>
                </a:cubicBezTo>
                <a:cubicBezTo>
                  <a:pt x="156556" y="1571150"/>
                  <a:pt x="164699" y="1568549"/>
                  <a:pt x="170411" y="1562837"/>
                </a:cubicBezTo>
                <a:cubicBezTo>
                  <a:pt x="212602" y="1520647"/>
                  <a:pt x="148056" y="1566658"/>
                  <a:pt x="191193" y="1537899"/>
                </a:cubicBezTo>
                <a:cubicBezTo>
                  <a:pt x="192578" y="1532357"/>
                  <a:pt x="194410" y="1526908"/>
                  <a:pt x="195349" y="1521274"/>
                </a:cubicBezTo>
                <a:cubicBezTo>
                  <a:pt x="197185" y="1510256"/>
                  <a:pt x="196797" y="1498859"/>
                  <a:pt x="199506" y="1488023"/>
                </a:cubicBezTo>
                <a:cubicBezTo>
                  <a:pt x="201009" y="1482012"/>
                  <a:pt x="205302" y="1477059"/>
                  <a:pt x="207818" y="1471397"/>
                </a:cubicBezTo>
                <a:cubicBezTo>
                  <a:pt x="229030" y="1423669"/>
                  <a:pt x="203994" y="1474888"/>
                  <a:pt x="224444" y="1433990"/>
                </a:cubicBezTo>
                <a:cubicBezTo>
                  <a:pt x="223058" y="1420135"/>
                  <a:pt x="224112" y="1405814"/>
                  <a:pt x="220287" y="1392426"/>
                </a:cubicBezTo>
                <a:cubicBezTo>
                  <a:pt x="218384" y="1385765"/>
                  <a:pt x="211255" y="1381815"/>
                  <a:pt x="207818" y="1375801"/>
                </a:cubicBezTo>
                <a:cubicBezTo>
                  <a:pt x="205644" y="1371997"/>
                  <a:pt x="204815" y="1367559"/>
                  <a:pt x="203662" y="1363332"/>
                </a:cubicBezTo>
                <a:cubicBezTo>
                  <a:pt x="200656" y="1352310"/>
                  <a:pt x="197589" y="1341284"/>
                  <a:pt x="195349" y="1330081"/>
                </a:cubicBezTo>
                <a:cubicBezTo>
                  <a:pt x="190334" y="1305003"/>
                  <a:pt x="193427" y="1316001"/>
                  <a:pt x="187037" y="1296830"/>
                </a:cubicBezTo>
                <a:cubicBezTo>
                  <a:pt x="188683" y="1286951"/>
                  <a:pt x="195537" y="1269812"/>
                  <a:pt x="187037" y="1259423"/>
                </a:cubicBezTo>
                <a:cubicBezTo>
                  <a:pt x="177111" y="1247291"/>
                  <a:pt x="164870" y="1237256"/>
                  <a:pt x="153786" y="1226172"/>
                </a:cubicBezTo>
                <a:lnTo>
                  <a:pt x="141317" y="1213703"/>
                </a:lnTo>
                <a:lnTo>
                  <a:pt x="133004" y="1188765"/>
                </a:lnTo>
                <a:cubicBezTo>
                  <a:pt x="131618" y="1184608"/>
                  <a:pt x="132493" y="1178725"/>
                  <a:pt x="128847" y="1176295"/>
                </a:cubicBezTo>
                <a:lnTo>
                  <a:pt x="116378" y="1167983"/>
                </a:lnTo>
                <a:cubicBezTo>
                  <a:pt x="115047" y="1162657"/>
                  <a:pt x="111047" y="1144850"/>
                  <a:pt x="108066" y="1138888"/>
                </a:cubicBezTo>
                <a:cubicBezTo>
                  <a:pt x="105832" y="1134420"/>
                  <a:pt x="102524" y="1130575"/>
                  <a:pt x="99753" y="1126419"/>
                </a:cubicBezTo>
                <a:cubicBezTo>
                  <a:pt x="98368" y="1122263"/>
                  <a:pt x="96456" y="1118246"/>
                  <a:pt x="95597" y="1113950"/>
                </a:cubicBezTo>
                <a:cubicBezTo>
                  <a:pt x="88565" y="1078792"/>
                  <a:pt x="94714" y="1093791"/>
                  <a:pt x="87284" y="1064074"/>
                </a:cubicBezTo>
                <a:cubicBezTo>
                  <a:pt x="84202" y="1051746"/>
                  <a:pt x="76570" y="1036520"/>
                  <a:pt x="70658" y="1026666"/>
                </a:cubicBezTo>
                <a:cubicBezTo>
                  <a:pt x="67094" y="1020726"/>
                  <a:pt x="62345" y="1015583"/>
                  <a:pt x="58189" y="1010041"/>
                </a:cubicBezTo>
                <a:cubicBezTo>
                  <a:pt x="56804" y="1005885"/>
                  <a:pt x="56463" y="1001217"/>
                  <a:pt x="54033" y="997572"/>
                </a:cubicBezTo>
                <a:cubicBezTo>
                  <a:pt x="50773" y="992681"/>
                  <a:pt x="45389" y="989566"/>
                  <a:pt x="41564" y="985103"/>
                </a:cubicBezTo>
                <a:cubicBezTo>
                  <a:pt x="37056" y="979843"/>
                  <a:pt x="32767" y="974351"/>
                  <a:pt x="29095" y="968477"/>
                </a:cubicBezTo>
                <a:cubicBezTo>
                  <a:pt x="9399" y="936964"/>
                  <a:pt x="35127" y="966198"/>
                  <a:pt x="4157" y="935226"/>
                </a:cubicBezTo>
                <a:cubicBezTo>
                  <a:pt x="2771" y="925528"/>
                  <a:pt x="0" y="915928"/>
                  <a:pt x="0" y="906132"/>
                </a:cubicBezTo>
                <a:cubicBezTo>
                  <a:pt x="0" y="901751"/>
                  <a:pt x="2953" y="897876"/>
                  <a:pt x="4157" y="893663"/>
                </a:cubicBezTo>
                <a:cubicBezTo>
                  <a:pt x="6814" y="884362"/>
                  <a:pt x="12065" y="858181"/>
                  <a:pt x="16626" y="852099"/>
                </a:cubicBezTo>
                <a:cubicBezTo>
                  <a:pt x="20782" y="846557"/>
                  <a:pt x="24197" y="840372"/>
                  <a:pt x="29095" y="835474"/>
                </a:cubicBezTo>
                <a:cubicBezTo>
                  <a:pt x="33993" y="830576"/>
                  <a:pt x="40507" y="827567"/>
                  <a:pt x="45720" y="823005"/>
                </a:cubicBezTo>
                <a:cubicBezTo>
                  <a:pt x="51618" y="817844"/>
                  <a:pt x="56804" y="811921"/>
                  <a:pt x="62346" y="806379"/>
                </a:cubicBezTo>
                <a:cubicBezTo>
                  <a:pt x="63731" y="799452"/>
                  <a:pt x="64472" y="792364"/>
                  <a:pt x="66502" y="785597"/>
                </a:cubicBezTo>
                <a:cubicBezTo>
                  <a:pt x="68646" y="778451"/>
                  <a:pt x="74140" y="772245"/>
                  <a:pt x="74815" y="764815"/>
                </a:cubicBezTo>
                <a:cubicBezTo>
                  <a:pt x="75494" y="757345"/>
                  <a:pt x="68787" y="732394"/>
                  <a:pt x="66502" y="723252"/>
                </a:cubicBezTo>
                <a:cubicBezTo>
                  <a:pt x="67887" y="717710"/>
                  <a:pt x="67630" y="711470"/>
                  <a:pt x="70658" y="706626"/>
                </a:cubicBezTo>
                <a:lnTo>
                  <a:pt x="70658" y="70662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highlight>
                  <a:srgbClr val="000000"/>
                </a:highlight>
              </a:rPr>
              <a:t>호원동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1369469" y="2397513"/>
            <a:ext cx="4331660" cy="2293344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chemeClr val="bg2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chemeClr val="bg2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95FE7-8D85-E9B9-7B05-DF9BED2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2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8601AD-E026-A3A6-7AF1-6D695CFD0B79}"/>
              </a:ext>
            </a:extLst>
          </p:cNvPr>
          <p:cNvSpPr/>
          <p:nvPr/>
        </p:nvSpPr>
        <p:spPr>
          <a:xfrm>
            <a:off x="4074239" y="4147503"/>
            <a:ext cx="5546404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0DFCF-E05A-3DBF-1637-5B6A2589723A}"/>
              </a:ext>
            </a:extLst>
          </p:cNvPr>
          <p:cNvGrpSpPr/>
          <p:nvPr/>
        </p:nvGrpSpPr>
        <p:grpSpPr>
          <a:xfrm>
            <a:off x="130526" y="214932"/>
            <a:ext cx="11776437" cy="6456173"/>
            <a:chOff x="132788" y="186893"/>
            <a:chExt cx="11823710" cy="65387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7DAF42-08D6-CD3A-8D61-43EAA8ED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8" y="186893"/>
              <a:ext cx="11823710" cy="65387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CE8D8DF-B782-E7C3-1BEC-B273B9628B77}"/>
                </a:ext>
              </a:extLst>
            </p:cNvPr>
            <p:cNvSpPr/>
            <p:nvPr/>
          </p:nvSpPr>
          <p:spPr>
            <a:xfrm>
              <a:off x="11335318" y="5432343"/>
              <a:ext cx="558299" cy="1109077"/>
            </a:xfrm>
            <a:prstGeom prst="rect">
              <a:avLst/>
            </a:prstGeom>
            <a:noFill/>
            <a:ln w="57150">
              <a:solidFill>
                <a:srgbClr val="FF0F0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541AD97-39FF-477C-904C-9F82639D8AF7}"/>
                </a:ext>
              </a:extLst>
            </p:cNvPr>
            <p:cNvSpPr/>
            <p:nvPr/>
          </p:nvSpPr>
          <p:spPr>
            <a:xfrm>
              <a:off x="11084312" y="342684"/>
              <a:ext cx="823480" cy="672665"/>
            </a:xfrm>
            <a:prstGeom prst="ellipse">
              <a:avLst/>
            </a:prstGeom>
            <a:noFill/>
            <a:ln w="57150" cmpd="sng">
              <a:solidFill>
                <a:srgbClr val="FF0F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12288D-0FCD-BFCF-6880-377450E00538}"/>
                </a:ext>
              </a:extLst>
            </p:cNvPr>
            <p:cNvSpPr/>
            <p:nvPr/>
          </p:nvSpPr>
          <p:spPr>
            <a:xfrm>
              <a:off x="528242" y="5451064"/>
              <a:ext cx="823480" cy="1164320"/>
            </a:xfrm>
            <a:prstGeom prst="ellipse">
              <a:avLst/>
            </a:prstGeom>
            <a:noFill/>
            <a:ln w="57150" cmpd="sng">
              <a:solidFill>
                <a:srgbClr val="FF0F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F8E5F15-07B3-EBCE-910F-29506E3405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0608" y="6033224"/>
              <a:ext cx="9760554" cy="0"/>
            </a:xfrm>
            <a:prstGeom prst="straightConnector1">
              <a:avLst/>
            </a:prstGeom>
            <a:ln w="50800">
              <a:solidFill>
                <a:srgbClr val="FF0F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1EFAD92-BBA7-AA6F-3A3D-4E32C6D31C2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642" y="1002375"/>
              <a:ext cx="0" cy="4152702"/>
            </a:xfrm>
            <a:prstGeom prst="straightConnector1">
              <a:avLst/>
            </a:prstGeom>
            <a:ln w="50800">
              <a:solidFill>
                <a:srgbClr val="FF0F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14D72B-91DC-88F4-A6E3-430A6F6259C0}"/>
                </a:ext>
              </a:extLst>
            </p:cNvPr>
            <p:cNvSpPr txBox="1"/>
            <p:nvPr/>
          </p:nvSpPr>
          <p:spPr>
            <a:xfrm>
              <a:off x="10106033" y="4866890"/>
              <a:ext cx="1451890" cy="96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highlight>
                    <a:srgbClr val="000000"/>
                  </a:highlight>
                </a:rPr>
                <a:t>중복값</a:t>
              </a:r>
              <a:br>
                <a:rPr lang="en-US" altLang="ko-KR" sz="2800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ko-KR" altLang="en-US" sz="2800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제거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13D7BA1-523B-B32A-207A-10F1B39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5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36312" y="2107580"/>
            <a:ext cx="396278" cy="8887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598686"/>
            <a:ext cx="341947" cy="1397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75611"/>
            <a:ext cx="341947" cy="16207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56255" y="1240840"/>
            <a:ext cx="306192" cy="17554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8949091" y="963686"/>
            <a:ext cx="359600" cy="2062778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의정부동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45301" y="1635980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51,067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823434" y="119467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62,797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63,111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095020" y="906138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/>
              <a:t>63,887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34155" y="666412"/>
            <a:ext cx="68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67,655</a:t>
            </a:r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658975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34455"/>
            <a:ext cx="3524336" cy="3147805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6255" y="3621369"/>
            <a:ext cx="3524336" cy="290833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EC011F9-D4FB-1808-A323-28D915F2CDA7}"/>
              </a:ext>
            </a:extLst>
          </p:cNvPr>
          <p:cNvSpPr/>
          <p:nvPr/>
        </p:nvSpPr>
        <p:spPr>
          <a:xfrm>
            <a:off x="911629" y="3244735"/>
            <a:ext cx="1066861" cy="1233054"/>
          </a:xfrm>
          <a:custGeom>
            <a:avLst/>
            <a:gdLst>
              <a:gd name="connsiteX0" fmla="*/ 1052946 w 1066861"/>
              <a:gd name="connsiteY0" fmla="*/ 354676 h 1233054"/>
              <a:gd name="connsiteX1" fmla="*/ 1058487 w 1066861"/>
              <a:gd name="connsiteY1" fmla="*/ 288174 h 1233054"/>
              <a:gd name="connsiteX2" fmla="*/ 1061258 w 1066861"/>
              <a:gd name="connsiteY2" fmla="*/ 279861 h 1233054"/>
              <a:gd name="connsiteX3" fmla="*/ 1066800 w 1066861"/>
              <a:gd name="connsiteY3" fmla="*/ 227214 h 1233054"/>
              <a:gd name="connsiteX4" fmla="*/ 1061258 w 1066861"/>
              <a:gd name="connsiteY4" fmla="*/ 205047 h 1233054"/>
              <a:gd name="connsiteX5" fmla="*/ 1052946 w 1066861"/>
              <a:gd name="connsiteY5" fmla="*/ 199505 h 1233054"/>
              <a:gd name="connsiteX6" fmla="*/ 1036320 w 1066861"/>
              <a:gd name="connsiteY6" fmla="*/ 174567 h 1233054"/>
              <a:gd name="connsiteX7" fmla="*/ 1005840 w 1066861"/>
              <a:gd name="connsiteY7" fmla="*/ 177338 h 1233054"/>
              <a:gd name="connsiteX8" fmla="*/ 991986 w 1066861"/>
              <a:gd name="connsiteY8" fmla="*/ 188421 h 1233054"/>
              <a:gd name="connsiteX9" fmla="*/ 975360 w 1066861"/>
              <a:gd name="connsiteY9" fmla="*/ 196734 h 1233054"/>
              <a:gd name="connsiteX10" fmla="*/ 961506 w 1066861"/>
              <a:gd name="connsiteY10" fmla="*/ 193963 h 1233054"/>
              <a:gd name="connsiteX11" fmla="*/ 955964 w 1066861"/>
              <a:gd name="connsiteY11" fmla="*/ 185650 h 1233054"/>
              <a:gd name="connsiteX12" fmla="*/ 939338 w 1066861"/>
              <a:gd name="connsiteY12" fmla="*/ 174567 h 1233054"/>
              <a:gd name="connsiteX13" fmla="*/ 931026 w 1066861"/>
              <a:gd name="connsiteY13" fmla="*/ 169025 h 1233054"/>
              <a:gd name="connsiteX14" fmla="*/ 911629 w 1066861"/>
              <a:gd name="connsiteY14" fmla="*/ 146858 h 1233054"/>
              <a:gd name="connsiteX15" fmla="*/ 900546 w 1066861"/>
              <a:gd name="connsiteY15" fmla="*/ 135774 h 1233054"/>
              <a:gd name="connsiteX16" fmla="*/ 883920 w 1066861"/>
              <a:gd name="connsiteY16" fmla="*/ 130232 h 1233054"/>
              <a:gd name="connsiteX17" fmla="*/ 872836 w 1066861"/>
              <a:gd name="connsiteY17" fmla="*/ 119149 h 1233054"/>
              <a:gd name="connsiteX18" fmla="*/ 864524 w 1066861"/>
              <a:gd name="connsiteY18" fmla="*/ 116378 h 1233054"/>
              <a:gd name="connsiteX19" fmla="*/ 853440 w 1066861"/>
              <a:gd name="connsiteY19" fmla="*/ 110836 h 1233054"/>
              <a:gd name="connsiteX20" fmla="*/ 850669 w 1066861"/>
              <a:gd name="connsiteY20" fmla="*/ 121920 h 1233054"/>
              <a:gd name="connsiteX21" fmla="*/ 842356 w 1066861"/>
              <a:gd name="connsiteY21" fmla="*/ 113607 h 1233054"/>
              <a:gd name="connsiteX22" fmla="*/ 839586 w 1066861"/>
              <a:gd name="connsiteY22" fmla="*/ 105294 h 1233054"/>
              <a:gd name="connsiteX23" fmla="*/ 836815 w 1066861"/>
              <a:gd name="connsiteY23" fmla="*/ 94210 h 1233054"/>
              <a:gd name="connsiteX24" fmla="*/ 814647 w 1066861"/>
              <a:gd name="connsiteY24" fmla="*/ 77585 h 1233054"/>
              <a:gd name="connsiteX25" fmla="*/ 809106 w 1066861"/>
              <a:gd name="connsiteY25" fmla="*/ 63730 h 1233054"/>
              <a:gd name="connsiteX26" fmla="*/ 798022 w 1066861"/>
              <a:gd name="connsiteY26" fmla="*/ 58189 h 1233054"/>
              <a:gd name="connsiteX27" fmla="*/ 781396 w 1066861"/>
              <a:gd name="connsiteY27" fmla="*/ 44334 h 1233054"/>
              <a:gd name="connsiteX28" fmla="*/ 770313 w 1066861"/>
              <a:gd name="connsiteY28" fmla="*/ 38792 h 1233054"/>
              <a:gd name="connsiteX29" fmla="*/ 750916 w 1066861"/>
              <a:gd name="connsiteY29" fmla="*/ 24938 h 1233054"/>
              <a:gd name="connsiteX30" fmla="*/ 734291 w 1066861"/>
              <a:gd name="connsiteY30" fmla="*/ 8312 h 1233054"/>
              <a:gd name="connsiteX31" fmla="*/ 717666 w 1066861"/>
              <a:gd name="connsiteY31" fmla="*/ 2770 h 1233054"/>
              <a:gd name="connsiteX32" fmla="*/ 709353 w 1066861"/>
              <a:gd name="connsiteY32" fmla="*/ 0 h 1233054"/>
              <a:gd name="connsiteX33" fmla="*/ 692727 w 1066861"/>
              <a:gd name="connsiteY33" fmla="*/ 19396 h 1233054"/>
              <a:gd name="connsiteX34" fmla="*/ 681644 w 1066861"/>
              <a:gd name="connsiteY34" fmla="*/ 36021 h 1233054"/>
              <a:gd name="connsiteX35" fmla="*/ 684415 w 1066861"/>
              <a:gd name="connsiteY35" fmla="*/ 77585 h 1233054"/>
              <a:gd name="connsiteX36" fmla="*/ 698269 w 1066861"/>
              <a:gd name="connsiteY36" fmla="*/ 94210 h 1233054"/>
              <a:gd name="connsiteX37" fmla="*/ 703811 w 1066861"/>
              <a:gd name="connsiteY37" fmla="*/ 105294 h 1233054"/>
              <a:gd name="connsiteX38" fmla="*/ 703811 w 1066861"/>
              <a:gd name="connsiteY38" fmla="*/ 152400 h 1233054"/>
              <a:gd name="connsiteX39" fmla="*/ 720436 w 1066861"/>
              <a:gd name="connsiteY39" fmla="*/ 171796 h 1233054"/>
              <a:gd name="connsiteX40" fmla="*/ 725978 w 1066861"/>
              <a:gd name="connsiteY40" fmla="*/ 180109 h 1233054"/>
              <a:gd name="connsiteX41" fmla="*/ 728749 w 1066861"/>
              <a:gd name="connsiteY41" fmla="*/ 193963 h 1233054"/>
              <a:gd name="connsiteX42" fmla="*/ 720436 w 1066861"/>
              <a:gd name="connsiteY42" fmla="*/ 199505 h 1233054"/>
              <a:gd name="connsiteX43" fmla="*/ 706582 w 1066861"/>
              <a:gd name="connsiteY43" fmla="*/ 218901 h 1233054"/>
              <a:gd name="connsiteX44" fmla="*/ 692727 w 1066861"/>
              <a:gd name="connsiteY44" fmla="*/ 216130 h 1233054"/>
              <a:gd name="connsiteX45" fmla="*/ 684415 w 1066861"/>
              <a:gd name="connsiteY45" fmla="*/ 213360 h 1233054"/>
              <a:gd name="connsiteX46" fmla="*/ 673331 w 1066861"/>
              <a:gd name="connsiteY46" fmla="*/ 210589 h 1233054"/>
              <a:gd name="connsiteX47" fmla="*/ 656706 w 1066861"/>
              <a:gd name="connsiteY47" fmla="*/ 218901 h 1233054"/>
              <a:gd name="connsiteX48" fmla="*/ 648393 w 1066861"/>
              <a:gd name="connsiteY48" fmla="*/ 221672 h 1233054"/>
              <a:gd name="connsiteX49" fmla="*/ 617913 w 1066861"/>
              <a:gd name="connsiteY49" fmla="*/ 213360 h 1233054"/>
              <a:gd name="connsiteX50" fmla="*/ 604058 w 1066861"/>
              <a:gd name="connsiteY50" fmla="*/ 199505 h 1233054"/>
              <a:gd name="connsiteX51" fmla="*/ 587433 w 1066861"/>
              <a:gd name="connsiteY51" fmla="*/ 199505 h 1233054"/>
              <a:gd name="connsiteX52" fmla="*/ 554182 w 1066861"/>
              <a:gd name="connsiteY52" fmla="*/ 202276 h 1233054"/>
              <a:gd name="connsiteX53" fmla="*/ 543098 w 1066861"/>
              <a:gd name="connsiteY53" fmla="*/ 205047 h 1233054"/>
              <a:gd name="connsiteX54" fmla="*/ 512618 w 1066861"/>
              <a:gd name="connsiteY54" fmla="*/ 210589 h 1233054"/>
              <a:gd name="connsiteX55" fmla="*/ 501535 w 1066861"/>
              <a:gd name="connsiteY55" fmla="*/ 218901 h 1233054"/>
              <a:gd name="connsiteX56" fmla="*/ 498764 w 1066861"/>
              <a:gd name="connsiteY56" fmla="*/ 235527 h 1233054"/>
              <a:gd name="connsiteX57" fmla="*/ 495993 w 1066861"/>
              <a:gd name="connsiteY57" fmla="*/ 263236 h 1233054"/>
              <a:gd name="connsiteX58" fmla="*/ 498764 w 1066861"/>
              <a:gd name="connsiteY58" fmla="*/ 293716 h 1233054"/>
              <a:gd name="connsiteX59" fmla="*/ 490451 w 1066861"/>
              <a:gd name="connsiteY59" fmla="*/ 318654 h 1233054"/>
              <a:gd name="connsiteX60" fmla="*/ 479367 w 1066861"/>
              <a:gd name="connsiteY60" fmla="*/ 326967 h 1233054"/>
              <a:gd name="connsiteX61" fmla="*/ 476596 w 1066861"/>
              <a:gd name="connsiteY61" fmla="*/ 340821 h 1233054"/>
              <a:gd name="connsiteX62" fmla="*/ 446116 w 1066861"/>
              <a:gd name="connsiteY62" fmla="*/ 362989 h 1233054"/>
              <a:gd name="connsiteX63" fmla="*/ 432262 w 1066861"/>
              <a:gd name="connsiteY63" fmla="*/ 371301 h 1233054"/>
              <a:gd name="connsiteX64" fmla="*/ 426720 w 1066861"/>
              <a:gd name="connsiteY64" fmla="*/ 382385 h 1233054"/>
              <a:gd name="connsiteX65" fmla="*/ 457200 w 1066861"/>
              <a:gd name="connsiteY65" fmla="*/ 396240 h 1233054"/>
              <a:gd name="connsiteX66" fmla="*/ 473826 w 1066861"/>
              <a:gd name="connsiteY66" fmla="*/ 399010 h 1233054"/>
              <a:gd name="connsiteX67" fmla="*/ 495993 w 1066861"/>
              <a:gd name="connsiteY67" fmla="*/ 404552 h 1233054"/>
              <a:gd name="connsiteX68" fmla="*/ 507076 w 1066861"/>
              <a:gd name="connsiteY68" fmla="*/ 407323 h 1233054"/>
              <a:gd name="connsiteX69" fmla="*/ 523702 w 1066861"/>
              <a:gd name="connsiteY69" fmla="*/ 412865 h 1233054"/>
              <a:gd name="connsiteX70" fmla="*/ 534786 w 1066861"/>
              <a:gd name="connsiteY70" fmla="*/ 415636 h 1233054"/>
              <a:gd name="connsiteX71" fmla="*/ 559724 w 1066861"/>
              <a:gd name="connsiteY71" fmla="*/ 423949 h 1233054"/>
              <a:gd name="connsiteX72" fmla="*/ 568036 w 1066861"/>
              <a:gd name="connsiteY72" fmla="*/ 426720 h 1233054"/>
              <a:gd name="connsiteX73" fmla="*/ 576349 w 1066861"/>
              <a:gd name="connsiteY73" fmla="*/ 437803 h 1233054"/>
              <a:gd name="connsiteX74" fmla="*/ 587433 w 1066861"/>
              <a:gd name="connsiteY74" fmla="*/ 459970 h 1233054"/>
              <a:gd name="connsiteX75" fmla="*/ 587433 w 1066861"/>
              <a:gd name="connsiteY75" fmla="*/ 490450 h 1233054"/>
              <a:gd name="connsiteX76" fmla="*/ 595746 w 1066861"/>
              <a:gd name="connsiteY76" fmla="*/ 493221 h 1233054"/>
              <a:gd name="connsiteX77" fmla="*/ 587433 w 1066861"/>
              <a:gd name="connsiteY77" fmla="*/ 498763 h 1233054"/>
              <a:gd name="connsiteX78" fmla="*/ 587433 w 1066861"/>
              <a:gd name="connsiteY78" fmla="*/ 576349 h 1233054"/>
              <a:gd name="connsiteX79" fmla="*/ 592975 w 1066861"/>
              <a:gd name="connsiteY79" fmla="*/ 604058 h 1233054"/>
              <a:gd name="connsiteX80" fmla="*/ 579120 w 1066861"/>
              <a:gd name="connsiteY80" fmla="*/ 645621 h 1233054"/>
              <a:gd name="connsiteX81" fmla="*/ 570807 w 1066861"/>
              <a:gd name="connsiteY81" fmla="*/ 662247 h 1233054"/>
              <a:gd name="connsiteX82" fmla="*/ 562495 w 1066861"/>
              <a:gd name="connsiteY82" fmla="*/ 667789 h 1233054"/>
              <a:gd name="connsiteX83" fmla="*/ 548640 w 1066861"/>
              <a:gd name="connsiteY83" fmla="*/ 659476 h 1233054"/>
              <a:gd name="connsiteX84" fmla="*/ 537556 w 1066861"/>
              <a:gd name="connsiteY84" fmla="*/ 653934 h 1233054"/>
              <a:gd name="connsiteX85" fmla="*/ 540327 w 1066861"/>
              <a:gd name="connsiteY85" fmla="*/ 631767 h 1233054"/>
              <a:gd name="connsiteX86" fmla="*/ 537556 w 1066861"/>
              <a:gd name="connsiteY86" fmla="*/ 615141 h 1233054"/>
              <a:gd name="connsiteX87" fmla="*/ 534786 w 1066861"/>
              <a:gd name="connsiteY87" fmla="*/ 601287 h 1233054"/>
              <a:gd name="connsiteX88" fmla="*/ 537556 w 1066861"/>
              <a:gd name="connsiteY88" fmla="*/ 587432 h 1233054"/>
              <a:gd name="connsiteX89" fmla="*/ 534786 w 1066861"/>
              <a:gd name="connsiteY89" fmla="*/ 573578 h 1233054"/>
              <a:gd name="connsiteX90" fmla="*/ 529244 w 1066861"/>
              <a:gd name="connsiteY90" fmla="*/ 565265 h 1233054"/>
              <a:gd name="connsiteX91" fmla="*/ 532015 w 1066861"/>
              <a:gd name="connsiteY91" fmla="*/ 554181 h 1233054"/>
              <a:gd name="connsiteX92" fmla="*/ 523702 w 1066861"/>
              <a:gd name="connsiteY92" fmla="*/ 548640 h 1233054"/>
              <a:gd name="connsiteX93" fmla="*/ 454429 w 1066861"/>
              <a:gd name="connsiteY93" fmla="*/ 554181 h 1233054"/>
              <a:gd name="connsiteX94" fmla="*/ 426720 w 1066861"/>
              <a:gd name="connsiteY94" fmla="*/ 551410 h 1233054"/>
              <a:gd name="connsiteX95" fmla="*/ 382386 w 1066861"/>
              <a:gd name="connsiteY95" fmla="*/ 548640 h 1233054"/>
              <a:gd name="connsiteX96" fmla="*/ 362989 w 1066861"/>
              <a:gd name="connsiteY96" fmla="*/ 543098 h 1233054"/>
              <a:gd name="connsiteX97" fmla="*/ 351906 w 1066861"/>
              <a:gd name="connsiteY97" fmla="*/ 515389 h 1233054"/>
              <a:gd name="connsiteX98" fmla="*/ 349135 w 1066861"/>
              <a:gd name="connsiteY98" fmla="*/ 476596 h 1233054"/>
              <a:gd name="connsiteX99" fmla="*/ 332509 w 1066861"/>
              <a:gd name="connsiteY99" fmla="*/ 473825 h 1233054"/>
              <a:gd name="connsiteX100" fmla="*/ 321426 w 1066861"/>
              <a:gd name="connsiteY100" fmla="*/ 465512 h 1233054"/>
              <a:gd name="connsiteX101" fmla="*/ 310342 w 1066861"/>
              <a:gd name="connsiteY101" fmla="*/ 468283 h 1233054"/>
              <a:gd name="connsiteX102" fmla="*/ 290946 w 1066861"/>
              <a:gd name="connsiteY102" fmla="*/ 487680 h 1233054"/>
              <a:gd name="connsiteX103" fmla="*/ 279862 w 1066861"/>
              <a:gd name="connsiteY103" fmla="*/ 493221 h 1233054"/>
              <a:gd name="connsiteX104" fmla="*/ 235527 w 1066861"/>
              <a:gd name="connsiteY104" fmla="*/ 493221 h 1233054"/>
              <a:gd name="connsiteX105" fmla="*/ 229986 w 1066861"/>
              <a:gd name="connsiteY105" fmla="*/ 504305 h 1233054"/>
              <a:gd name="connsiteX106" fmla="*/ 227215 w 1066861"/>
              <a:gd name="connsiteY106" fmla="*/ 520930 h 1233054"/>
              <a:gd name="connsiteX107" fmla="*/ 218902 w 1066861"/>
              <a:gd name="connsiteY107" fmla="*/ 523701 h 1233054"/>
              <a:gd name="connsiteX108" fmla="*/ 210589 w 1066861"/>
              <a:gd name="connsiteY108" fmla="*/ 534785 h 1233054"/>
              <a:gd name="connsiteX109" fmla="*/ 185651 w 1066861"/>
              <a:gd name="connsiteY109" fmla="*/ 562494 h 1233054"/>
              <a:gd name="connsiteX110" fmla="*/ 180109 w 1066861"/>
              <a:gd name="connsiteY110" fmla="*/ 570807 h 1233054"/>
              <a:gd name="connsiteX111" fmla="*/ 174567 w 1066861"/>
              <a:gd name="connsiteY111" fmla="*/ 584661 h 1233054"/>
              <a:gd name="connsiteX112" fmla="*/ 177338 w 1066861"/>
              <a:gd name="connsiteY112" fmla="*/ 617912 h 1233054"/>
              <a:gd name="connsiteX113" fmla="*/ 182880 w 1066861"/>
              <a:gd name="connsiteY113" fmla="*/ 626225 h 1233054"/>
              <a:gd name="connsiteX114" fmla="*/ 185651 w 1066861"/>
              <a:gd name="connsiteY114" fmla="*/ 637309 h 1233054"/>
              <a:gd name="connsiteX115" fmla="*/ 191193 w 1066861"/>
              <a:gd name="connsiteY115" fmla="*/ 648392 h 1233054"/>
              <a:gd name="connsiteX116" fmla="*/ 188422 w 1066861"/>
              <a:gd name="connsiteY116" fmla="*/ 659476 h 1233054"/>
              <a:gd name="connsiteX117" fmla="*/ 180109 w 1066861"/>
              <a:gd name="connsiteY117" fmla="*/ 670560 h 1233054"/>
              <a:gd name="connsiteX118" fmla="*/ 166255 w 1066861"/>
              <a:gd name="connsiteY118" fmla="*/ 684414 h 1233054"/>
              <a:gd name="connsiteX119" fmla="*/ 160713 w 1066861"/>
              <a:gd name="connsiteY119" fmla="*/ 692727 h 1233054"/>
              <a:gd name="connsiteX120" fmla="*/ 155171 w 1066861"/>
              <a:gd name="connsiteY120" fmla="*/ 714894 h 1233054"/>
              <a:gd name="connsiteX121" fmla="*/ 138546 w 1066861"/>
              <a:gd name="connsiteY121" fmla="*/ 737061 h 1233054"/>
              <a:gd name="connsiteX122" fmla="*/ 130233 w 1066861"/>
              <a:gd name="connsiteY122" fmla="*/ 762000 h 1233054"/>
              <a:gd name="connsiteX123" fmla="*/ 127462 w 1066861"/>
              <a:gd name="connsiteY123" fmla="*/ 770312 h 1233054"/>
              <a:gd name="connsiteX124" fmla="*/ 116378 w 1066861"/>
              <a:gd name="connsiteY124" fmla="*/ 800792 h 1233054"/>
              <a:gd name="connsiteX125" fmla="*/ 110836 w 1066861"/>
              <a:gd name="connsiteY125" fmla="*/ 817418 h 1233054"/>
              <a:gd name="connsiteX126" fmla="*/ 102524 w 1066861"/>
              <a:gd name="connsiteY126" fmla="*/ 842356 h 1233054"/>
              <a:gd name="connsiteX127" fmla="*/ 88669 w 1066861"/>
              <a:gd name="connsiteY127" fmla="*/ 883920 h 1233054"/>
              <a:gd name="connsiteX128" fmla="*/ 80356 w 1066861"/>
              <a:gd name="connsiteY128" fmla="*/ 911629 h 1233054"/>
              <a:gd name="connsiteX129" fmla="*/ 77586 w 1066861"/>
              <a:gd name="connsiteY129" fmla="*/ 958734 h 1233054"/>
              <a:gd name="connsiteX130" fmla="*/ 77586 w 1066861"/>
              <a:gd name="connsiteY130" fmla="*/ 980901 h 1233054"/>
              <a:gd name="connsiteX131" fmla="*/ 69273 w 1066861"/>
              <a:gd name="connsiteY131" fmla="*/ 1036320 h 1233054"/>
              <a:gd name="connsiteX132" fmla="*/ 58189 w 1066861"/>
              <a:gd name="connsiteY132" fmla="*/ 1044632 h 1233054"/>
              <a:gd name="connsiteX133" fmla="*/ 27709 w 1066861"/>
              <a:gd name="connsiteY133" fmla="*/ 1069570 h 1233054"/>
              <a:gd name="connsiteX134" fmla="*/ 19396 w 1066861"/>
              <a:gd name="connsiteY134" fmla="*/ 1091738 h 1233054"/>
              <a:gd name="connsiteX135" fmla="*/ 13855 w 1066861"/>
              <a:gd name="connsiteY135" fmla="*/ 1108363 h 1233054"/>
              <a:gd name="connsiteX136" fmla="*/ 11084 w 1066861"/>
              <a:gd name="connsiteY136" fmla="*/ 1116676 h 1233054"/>
              <a:gd name="connsiteX137" fmla="*/ 8313 w 1066861"/>
              <a:gd name="connsiteY137" fmla="*/ 1138843 h 1233054"/>
              <a:gd name="connsiteX138" fmla="*/ 5542 w 1066861"/>
              <a:gd name="connsiteY138" fmla="*/ 1149927 h 1233054"/>
              <a:gd name="connsiteX139" fmla="*/ 0 w 1066861"/>
              <a:gd name="connsiteY139" fmla="*/ 1174865 h 1233054"/>
              <a:gd name="connsiteX140" fmla="*/ 19396 w 1066861"/>
              <a:gd name="connsiteY140" fmla="*/ 1202574 h 1233054"/>
              <a:gd name="connsiteX141" fmla="*/ 58189 w 1066861"/>
              <a:gd name="connsiteY141" fmla="*/ 1197032 h 1233054"/>
              <a:gd name="connsiteX142" fmla="*/ 66502 w 1066861"/>
              <a:gd name="connsiteY142" fmla="*/ 1199803 h 1233054"/>
              <a:gd name="connsiteX143" fmla="*/ 91440 w 1066861"/>
              <a:gd name="connsiteY143" fmla="*/ 1202574 h 1233054"/>
              <a:gd name="connsiteX144" fmla="*/ 113607 w 1066861"/>
              <a:gd name="connsiteY144" fmla="*/ 1216429 h 1233054"/>
              <a:gd name="connsiteX145" fmla="*/ 130233 w 1066861"/>
              <a:gd name="connsiteY145" fmla="*/ 1221970 h 1233054"/>
              <a:gd name="connsiteX146" fmla="*/ 141316 w 1066861"/>
              <a:gd name="connsiteY146" fmla="*/ 1230283 h 1233054"/>
              <a:gd name="connsiteX147" fmla="*/ 157942 w 1066861"/>
              <a:gd name="connsiteY147" fmla="*/ 1210887 h 1233054"/>
              <a:gd name="connsiteX148" fmla="*/ 169026 w 1066861"/>
              <a:gd name="connsiteY148" fmla="*/ 1205345 h 1233054"/>
              <a:gd name="connsiteX149" fmla="*/ 180109 w 1066861"/>
              <a:gd name="connsiteY149" fmla="*/ 1197032 h 1233054"/>
              <a:gd name="connsiteX150" fmla="*/ 196735 w 1066861"/>
              <a:gd name="connsiteY150" fmla="*/ 1185949 h 1233054"/>
              <a:gd name="connsiteX151" fmla="*/ 227215 w 1066861"/>
              <a:gd name="connsiteY151" fmla="*/ 1152698 h 1233054"/>
              <a:gd name="connsiteX152" fmla="*/ 241069 w 1066861"/>
              <a:gd name="connsiteY152" fmla="*/ 1147156 h 1233054"/>
              <a:gd name="connsiteX153" fmla="*/ 252153 w 1066861"/>
              <a:gd name="connsiteY153" fmla="*/ 1141614 h 1233054"/>
              <a:gd name="connsiteX154" fmla="*/ 263236 w 1066861"/>
              <a:gd name="connsiteY154" fmla="*/ 1138843 h 1233054"/>
              <a:gd name="connsiteX155" fmla="*/ 279862 w 1066861"/>
              <a:gd name="connsiteY155" fmla="*/ 1141614 h 1233054"/>
              <a:gd name="connsiteX156" fmla="*/ 288175 w 1066861"/>
              <a:gd name="connsiteY156" fmla="*/ 1144385 h 1233054"/>
              <a:gd name="connsiteX157" fmla="*/ 302029 w 1066861"/>
              <a:gd name="connsiteY157" fmla="*/ 1147156 h 1233054"/>
              <a:gd name="connsiteX158" fmla="*/ 313113 w 1066861"/>
              <a:gd name="connsiteY158" fmla="*/ 1149927 h 1233054"/>
              <a:gd name="connsiteX159" fmla="*/ 324196 w 1066861"/>
              <a:gd name="connsiteY159" fmla="*/ 1144385 h 1233054"/>
              <a:gd name="connsiteX160" fmla="*/ 332509 w 1066861"/>
              <a:gd name="connsiteY160" fmla="*/ 1152698 h 1233054"/>
              <a:gd name="connsiteX161" fmla="*/ 340822 w 1066861"/>
              <a:gd name="connsiteY161" fmla="*/ 1155469 h 1233054"/>
              <a:gd name="connsiteX162" fmla="*/ 365760 w 1066861"/>
              <a:gd name="connsiteY162" fmla="*/ 1147156 h 1233054"/>
              <a:gd name="connsiteX163" fmla="*/ 387927 w 1066861"/>
              <a:gd name="connsiteY163" fmla="*/ 1149927 h 1233054"/>
              <a:gd name="connsiteX164" fmla="*/ 412866 w 1066861"/>
              <a:gd name="connsiteY164" fmla="*/ 1152698 h 1233054"/>
              <a:gd name="connsiteX165" fmla="*/ 429491 w 1066861"/>
              <a:gd name="connsiteY165" fmla="*/ 1155469 h 1233054"/>
              <a:gd name="connsiteX166" fmla="*/ 457200 w 1066861"/>
              <a:gd name="connsiteY166" fmla="*/ 1158240 h 1233054"/>
              <a:gd name="connsiteX167" fmla="*/ 495993 w 1066861"/>
              <a:gd name="connsiteY167" fmla="*/ 1149927 h 1233054"/>
              <a:gd name="connsiteX168" fmla="*/ 509847 w 1066861"/>
              <a:gd name="connsiteY168" fmla="*/ 1144385 h 1233054"/>
              <a:gd name="connsiteX169" fmla="*/ 529244 w 1066861"/>
              <a:gd name="connsiteY169" fmla="*/ 1133301 h 1233054"/>
              <a:gd name="connsiteX170" fmla="*/ 534786 w 1066861"/>
              <a:gd name="connsiteY170" fmla="*/ 1113905 h 1233054"/>
              <a:gd name="connsiteX171" fmla="*/ 532015 w 1066861"/>
              <a:gd name="connsiteY171" fmla="*/ 1083425 h 1233054"/>
              <a:gd name="connsiteX172" fmla="*/ 537556 w 1066861"/>
              <a:gd name="connsiteY172" fmla="*/ 1055716 h 1233054"/>
              <a:gd name="connsiteX173" fmla="*/ 545869 w 1066861"/>
              <a:gd name="connsiteY173" fmla="*/ 1050174 h 1233054"/>
              <a:gd name="connsiteX174" fmla="*/ 554182 w 1066861"/>
              <a:gd name="connsiteY174" fmla="*/ 1039090 h 1233054"/>
              <a:gd name="connsiteX175" fmla="*/ 565266 w 1066861"/>
              <a:gd name="connsiteY175" fmla="*/ 1011381 h 1233054"/>
              <a:gd name="connsiteX176" fmla="*/ 573578 w 1066861"/>
              <a:gd name="connsiteY176" fmla="*/ 1005840 h 1233054"/>
              <a:gd name="connsiteX177" fmla="*/ 581891 w 1066861"/>
              <a:gd name="connsiteY177" fmla="*/ 997527 h 1233054"/>
              <a:gd name="connsiteX178" fmla="*/ 592975 w 1066861"/>
              <a:gd name="connsiteY178" fmla="*/ 994756 h 1233054"/>
              <a:gd name="connsiteX179" fmla="*/ 628996 w 1066861"/>
              <a:gd name="connsiteY179" fmla="*/ 978130 h 1233054"/>
              <a:gd name="connsiteX180" fmla="*/ 637309 w 1066861"/>
              <a:gd name="connsiteY180" fmla="*/ 983672 h 1233054"/>
              <a:gd name="connsiteX181" fmla="*/ 631767 w 1066861"/>
              <a:gd name="connsiteY181" fmla="*/ 1003069 h 1233054"/>
              <a:gd name="connsiteX182" fmla="*/ 640080 w 1066861"/>
              <a:gd name="connsiteY182" fmla="*/ 1014152 h 1233054"/>
              <a:gd name="connsiteX183" fmla="*/ 656706 w 1066861"/>
              <a:gd name="connsiteY183" fmla="*/ 1025236 h 1233054"/>
              <a:gd name="connsiteX184" fmla="*/ 670560 w 1066861"/>
              <a:gd name="connsiteY184" fmla="*/ 1044632 h 1233054"/>
              <a:gd name="connsiteX185" fmla="*/ 684415 w 1066861"/>
              <a:gd name="connsiteY185" fmla="*/ 1052945 h 1233054"/>
              <a:gd name="connsiteX186" fmla="*/ 723207 w 1066861"/>
              <a:gd name="connsiteY186" fmla="*/ 1050174 h 1233054"/>
              <a:gd name="connsiteX187" fmla="*/ 731520 w 1066861"/>
              <a:gd name="connsiteY187" fmla="*/ 1052945 h 1233054"/>
              <a:gd name="connsiteX188" fmla="*/ 762000 w 1066861"/>
              <a:gd name="connsiteY188" fmla="*/ 1058487 h 1233054"/>
              <a:gd name="connsiteX189" fmla="*/ 773084 w 1066861"/>
              <a:gd name="connsiteY189" fmla="*/ 1064029 h 1233054"/>
              <a:gd name="connsiteX190" fmla="*/ 781396 w 1066861"/>
              <a:gd name="connsiteY190" fmla="*/ 1094509 h 1233054"/>
              <a:gd name="connsiteX191" fmla="*/ 792480 w 1066861"/>
              <a:gd name="connsiteY191" fmla="*/ 1105592 h 1233054"/>
              <a:gd name="connsiteX192" fmla="*/ 806335 w 1066861"/>
              <a:gd name="connsiteY192" fmla="*/ 1130530 h 1233054"/>
              <a:gd name="connsiteX193" fmla="*/ 811876 w 1066861"/>
              <a:gd name="connsiteY193" fmla="*/ 1141614 h 1233054"/>
              <a:gd name="connsiteX194" fmla="*/ 820189 w 1066861"/>
              <a:gd name="connsiteY194" fmla="*/ 1158240 h 1233054"/>
              <a:gd name="connsiteX195" fmla="*/ 828502 w 1066861"/>
              <a:gd name="connsiteY195" fmla="*/ 1163781 h 1233054"/>
              <a:gd name="connsiteX196" fmla="*/ 834044 w 1066861"/>
              <a:gd name="connsiteY196" fmla="*/ 1174865 h 1233054"/>
              <a:gd name="connsiteX197" fmla="*/ 853440 w 1066861"/>
              <a:gd name="connsiteY197" fmla="*/ 1191490 h 1233054"/>
              <a:gd name="connsiteX198" fmla="*/ 861753 w 1066861"/>
              <a:gd name="connsiteY198" fmla="*/ 1202574 h 1233054"/>
              <a:gd name="connsiteX199" fmla="*/ 889462 w 1066861"/>
              <a:gd name="connsiteY199" fmla="*/ 1216429 h 1233054"/>
              <a:gd name="connsiteX200" fmla="*/ 897775 w 1066861"/>
              <a:gd name="connsiteY200" fmla="*/ 1221970 h 1233054"/>
              <a:gd name="connsiteX201" fmla="*/ 906087 w 1066861"/>
              <a:gd name="connsiteY201" fmla="*/ 1224741 h 1233054"/>
              <a:gd name="connsiteX202" fmla="*/ 914400 w 1066861"/>
              <a:gd name="connsiteY202" fmla="*/ 1233054 h 1233054"/>
              <a:gd name="connsiteX203" fmla="*/ 936567 w 1066861"/>
              <a:gd name="connsiteY203" fmla="*/ 1224741 h 1233054"/>
              <a:gd name="connsiteX204" fmla="*/ 944880 w 1066861"/>
              <a:gd name="connsiteY204" fmla="*/ 1216429 h 1233054"/>
              <a:gd name="connsiteX205" fmla="*/ 955964 w 1066861"/>
              <a:gd name="connsiteY205" fmla="*/ 1210887 h 1233054"/>
              <a:gd name="connsiteX206" fmla="*/ 975360 w 1066861"/>
              <a:gd name="connsiteY206" fmla="*/ 1188720 h 1233054"/>
              <a:gd name="connsiteX207" fmla="*/ 980902 w 1066861"/>
              <a:gd name="connsiteY207" fmla="*/ 1180407 h 1233054"/>
              <a:gd name="connsiteX208" fmla="*/ 997527 w 1066861"/>
              <a:gd name="connsiteY208" fmla="*/ 1158240 h 1233054"/>
              <a:gd name="connsiteX209" fmla="*/ 1005840 w 1066861"/>
              <a:gd name="connsiteY209" fmla="*/ 1147156 h 1233054"/>
              <a:gd name="connsiteX210" fmla="*/ 1014153 w 1066861"/>
              <a:gd name="connsiteY210" fmla="*/ 1141614 h 1233054"/>
              <a:gd name="connsiteX211" fmla="*/ 1025236 w 1066861"/>
              <a:gd name="connsiteY211" fmla="*/ 1116676 h 1233054"/>
              <a:gd name="connsiteX212" fmla="*/ 1028007 w 1066861"/>
              <a:gd name="connsiteY212" fmla="*/ 1108363 h 1233054"/>
              <a:gd name="connsiteX213" fmla="*/ 1033549 w 1066861"/>
              <a:gd name="connsiteY213" fmla="*/ 1100050 h 1233054"/>
              <a:gd name="connsiteX214" fmla="*/ 1039091 w 1066861"/>
              <a:gd name="connsiteY214" fmla="*/ 1086196 h 1233054"/>
              <a:gd name="connsiteX215" fmla="*/ 1036320 w 1066861"/>
              <a:gd name="connsiteY215" fmla="*/ 1064029 h 1233054"/>
              <a:gd name="connsiteX216" fmla="*/ 1033549 w 1066861"/>
              <a:gd name="connsiteY216" fmla="*/ 1052945 h 1233054"/>
              <a:gd name="connsiteX217" fmla="*/ 1039091 w 1066861"/>
              <a:gd name="connsiteY217" fmla="*/ 1044632 h 1233054"/>
              <a:gd name="connsiteX218" fmla="*/ 1033549 w 1066861"/>
              <a:gd name="connsiteY218" fmla="*/ 1014152 h 1233054"/>
              <a:gd name="connsiteX219" fmla="*/ 1025236 w 1066861"/>
              <a:gd name="connsiteY219" fmla="*/ 1003069 h 1233054"/>
              <a:gd name="connsiteX220" fmla="*/ 1022466 w 1066861"/>
              <a:gd name="connsiteY220" fmla="*/ 975360 h 1233054"/>
              <a:gd name="connsiteX221" fmla="*/ 1016924 w 1066861"/>
              <a:gd name="connsiteY221" fmla="*/ 950421 h 1233054"/>
              <a:gd name="connsiteX222" fmla="*/ 1022466 w 1066861"/>
              <a:gd name="connsiteY222" fmla="*/ 928254 h 1233054"/>
              <a:gd name="connsiteX223" fmla="*/ 1025236 w 1066861"/>
              <a:gd name="connsiteY223" fmla="*/ 917170 h 1233054"/>
              <a:gd name="connsiteX224" fmla="*/ 1030778 w 1066861"/>
              <a:gd name="connsiteY224" fmla="*/ 906087 h 1233054"/>
              <a:gd name="connsiteX225" fmla="*/ 1033549 w 1066861"/>
              <a:gd name="connsiteY225" fmla="*/ 889461 h 1233054"/>
              <a:gd name="connsiteX226" fmla="*/ 1041862 w 1066861"/>
              <a:gd name="connsiteY226" fmla="*/ 864523 h 1233054"/>
              <a:gd name="connsiteX227" fmla="*/ 1022466 w 1066861"/>
              <a:gd name="connsiteY227" fmla="*/ 817418 h 1233054"/>
              <a:gd name="connsiteX228" fmla="*/ 1014153 w 1066861"/>
              <a:gd name="connsiteY228" fmla="*/ 806334 h 1233054"/>
              <a:gd name="connsiteX229" fmla="*/ 1014153 w 1066861"/>
              <a:gd name="connsiteY229" fmla="*/ 762000 h 1233054"/>
              <a:gd name="connsiteX230" fmla="*/ 1019695 w 1066861"/>
              <a:gd name="connsiteY230" fmla="*/ 745374 h 1233054"/>
              <a:gd name="connsiteX231" fmla="*/ 1016924 w 1066861"/>
              <a:gd name="connsiteY231" fmla="*/ 728749 h 1233054"/>
              <a:gd name="connsiteX232" fmla="*/ 1014153 w 1066861"/>
              <a:gd name="connsiteY232" fmla="*/ 720436 h 1233054"/>
              <a:gd name="connsiteX233" fmla="*/ 1011382 w 1066861"/>
              <a:gd name="connsiteY233" fmla="*/ 706581 h 1233054"/>
              <a:gd name="connsiteX234" fmla="*/ 1014153 w 1066861"/>
              <a:gd name="connsiteY234" fmla="*/ 689956 h 1233054"/>
              <a:gd name="connsiteX235" fmla="*/ 1016924 w 1066861"/>
              <a:gd name="connsiteY235" fmla="*/ 681643 h 1233054"/>
              <a:gd name="connsiteX236" fmla="*/ 1008611 w 1066861"/>
              <a:gd name="connsiteY236" fmla="*/ 656705 h 1233054"/>
              <a:gd name="connsiteX237" fmla="*/ 1008611 w 1066861"/>
              <a:gd name="connsiteY237" fmla="*/ 615141 h 1233054"/>
              <a:gd name="connsiteX238" fmla="*/ 1016924 w 1066861"/>
              <a:gd name="connsiteY238" fmla="*/ 601287 h 1233054"/>
              <a:gd name="connsiteX239" fmla="*/ 1022466 w 1066861"/>
              <a:gd name="connsiteY239" fmla="*/ 587432 h 1233054"/>
              <a:gd name="connsiteX240" fmla="*/ 1025236 w 1066861"/>
              <a:gd name="connsiteY240" fmla="*/ 576349 h 1233054"/>
              <a:gd name="connsiteX241" fmla="*/ 1033549 w 1066861"/>
              <a:gd name="connsiteY241" fmla="*/ 562494 h 1233054"/>
              <a:gd name="connsiteX242" fmla="*/ 1039091 w 1066861"/>
              <a:gd name="connsiteY242" fmla="*/ 548640 h 1233054"/>
              <a:gd name="connsiteX243" fmla="*/ 1044633 w 1066861"/>
              <a:gd name="connsiteY243" fmla="*/ 532014 h 1233054"/>
              <a:gd name="connsiteX244" fmla="*/ 1050175 w 1066861"/>
              <a:gd name="connsiteY244" fmla="*/ 523701 h 1233054"/>
              <a:gd name="connsiteX245" fmla="*/ 1052946 w 1066861"/>
              <a:gd name="connsiteY245" fmla="*/ 498763 h 1233054"/>
              <a:gd name="connsiteX246" fmla="*/ 1050175 w 1066861"/>
              <a:gd name="connsiteY246" fmla="*/ 482138 h 1233054"/>
              <a:gd name="connsiteX247" fmla="*/ 1044633 w 1066861"/>
              <a:gd name="connsiteY247" fmla="*/ 426720 h 1233054"/>
              <a:gd name="connsiteX248" fmla="*/ 1050175 w 1066861"/>
              <a:gd name="connsiteY248" fmla="*/ 390698 h 1233054"/>
              <a:gd name="connsiteX249" fmla="*/ 1055716 w 1066861"/>
              <a:gd name="connsiteY249" fmla="*/ 374072 h 1233054"/>
              <a:gd name="connsiteX250" fmla="*/ 1052946 w 1066861"/>
              <a:gd name="connsiteY250" fmla="*/ 357447 h 1233054"/>
              <a:gd name="connsiteX251" fmla="*/ 1050175 w 1066861"/>
              <a:gd name="connsiteY251" fmla="*/ 349134 h 1233054"/>
              <a:gd name="connsiteX252" fmla="*/ 1052946 w 1066861"/>
              <a:gd name="connsiteY252" fmla="*/ 354676 h 123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1066861" h="1233054">
                <a:moveTo>
                  <a:pt x="1052946" y="354676"/>
                </a:moveTo>
                <a:cubicBezTo>
                  <a:pt x="1054331" y="344516"/>
                  <a:pt x="1052684" y="311386"/>
                  <a:pt x="1058487" y="288174"/>
                </a:cubicBezTo>
                <a:cubicBezTo>
                  <a:pt x="1059195" y="285340"/>
                  <a:pt x="1060334" y="282632"/>
                  <a:pt x="1061258" y="279861"/>
                </a:cubicBezTo>
                <a:cubicBezTo>
                  <a:pt x="1063296" y="265596"/>
                  <a:pt x="1067414" y="239486"/>
                  <a:pt x="1066800" y="227214"/>
                </a:cubicBezTo>
                <a:cubicBezTo>
                  <a:pt x="1066420" y="219607"/>
                  <a:pt x="1067595" y="209272"/>
                  <a:pt x="1061258" y="205047"/>
                </a:cubicBezTo>
                <a:lnTo>
                  <a:pt x="1052946" y="199505"/>
                </a:lnTo>
                <a:cubicBezTo>
                  <a:pt x="1046480" y="173643"/>
                  <a:pt x="1054793" y="179185"/>
                  <a:pt x="1036320" y="174567"/>
                </a:cubicBezTo>
                <a:cubicBezTo>
                  <a:pt x="1026160" y="175491"/>
                  <a:pt x="1015578" y="174295"/>
                  <a:pt x="1005840" y="177338"/>
                </a:cubicBezTo>
                <a:cubicBezTo>
                  <a:pt x="1000195" y="179102"/>
                  <a:pt x="996717" y="184873"/>
                  <a:pt x="991986" y="188421"/>
                </a:cubicBezTo>
                <a:cubicBezTo>
                  <a:pt x="983391" y="194867"/>
                  <a:pt x="984948" y="193538"/>
                  <a:pt x="975360" y="196734"/>
                </a:cubicBezTo>
                <a:cubicBezTo>
                  <a:pt x="970742" y="195810"/>
                  <a:pt x="965595" y="196300"/>
                  <a:pt x="961506" y="193963"/>
                </a:cubicBezTo>
                <a:cubicBezTo>
                  <a:pt x="958615" y="192311"/>
                  <a:pt x="958470" y="187843"/>
                  <a:pt x="955964" y="185650"/>
                </a:cubicBezTo>
                <a:cubicBezTo>
                  <a:pt x="950951" y="181264"/>
                  <a:pt x="944880" y="178262"/>
                  <a:pt x="939338" y="174567"/>
                </a:cubicBezTo>
                <a:lnTo>
                  <a:pt x="931026" y="169025"/>
                </a:lnTo>
                <a:cubicBezTo>
                  <a:pt x="909881" y="137310"/>
                  <a:pt x="929591" y="162255"/>
                  <a:pt x="911629" y="146858"/>
                </a:cubicBezTo>
                <a:cubicBezTo>
                  <a:pt x="907662" y="143458"/>
                  <a:pt x="905026" y="138462"/>
                  <a:pt x="900546" y="135774"/>
                </a:cubicBezTo>
                <a:cubicBezTo>
                  <a:pt x="895537" y="132768"/>
                  <a:pt x="883920" y="130232"/>
                  <a:pt x="883920" y="130232"/>
                </a:cubicBezTo>
                <a:cubicBezTo>
                  <a:pt x="880225" y="126538"/>
                  <a:pt x="877088" y="122186"/>
                  <a:pt x="872836" y="119149"/>
                </a:cubicBezTo>
                <a:cubicBezTo>
                  <a:pt x="870459" y="117451"/>
                  <a:pt x="867208" y="117529"/>
                  <a:pt x="864524" y="116378"/>
                </a:cubicBezTo>
                <a:cubicBezTo>
                  <a:pt x="860727" y="114751"/>
                  <a:pt x="857135" y="112683"/>
                  <a:pt x="853440" y="110836"/>
                </a:cubicBezTo>
                <a:cubicBezTo>
                  <a:pt x="852516" y="114531"/>
                  <a:pt x="854364" y="120996"/>
                  <a:pt x="850669" y="121920"/>
                </a:cubicBezTo>
                <a:cubicBezTo>
                  <a:pt x="846867" y="122870"/>
                  <a:pt x="844530" y="116868"/>
                  <a:pt x="842356" y="113607"/>
                </a:cubicBezTo>
                <a:cubicBezTo>
                  <a:pt x="840736" y="111177"/>
                  <a:pt x="840388" y="108102"/>
                  <a:pt x="839586" y="105294"/>
                </a:cubicBezTo>
                <a:cubicBezTo>
                  <a:pt x="838540" y="101632"/>
                  <a:pt x="839363" y="97041"/>
                  <a:pt x="836815" y="94210"/>
                </a:cubicBezTo>
                <a:cubicBezTo>
                  <a:pt x="830636" y="87345"/>
                  <a:pt x="814647" y="77585"/>
                  <a:pt x="814647" y="77585"/>
                </a:cubicBezTo>
                <a:cubicBezTo>
                  <a:pt x="812800" y="72967"/>
                  <a:pt x="812343" y="67507"/>
                  <a:pt x="809106" y="63730"/>
                </a:cubicBezTo>
                <a:cubicBezTo>
                  <a:pt x="806418" y="60594"/>
                  <a:pt x="801383" y="60590"/>
                  <a:pt x="798022" y="58189"/>
                </a:cubicBezTo>
                <a:cubicBezTo>
                  <a:pt x="775084" y="41806"/>
                  <a:pt x="803397" y="56907"/>
                  <a:pt x="781396" y="44334"/>
                </a:cubicBezTo>
                <a:cubicBezTo>
                  <a:pt x="777810" y="42285"/>
                  <a:pt x="773899" y="40841"/>
                  <a:pt x="770313" y="38792"/>
                </a:cubicBezTo>
                <a:cubicBezTo>
                  <a:pt x="766209" y="36447"/>
                  <a:pt x="753499" y="27263"/>
                  <a:pt x="750916" y="24938"/>
                </a:cubicBezTo>
                <a:cubicBezTo>
                  <a:pt x="745091" y="19695"/>
                  <a:pt x="741726" y="10791"/>
                  <a:pt x="734291" y="8312"/>
                </a:cubicBezTo>
                <a:lnTo>
                  <a:pt x="717666" y="2770"/>
                </a:lnTo>
                <a:lnTo>
                  <a:pt x="709353" y="0"/>
                </a:lnTo>
                <a:cubicBezTo>
                  <a:pt x="699785" y="9567"/>
                  <a:pt x="701022" y="7546"/>
                  <a:pt x="692727" y="19396"/>
                </a:cubicBezTo>
                <a:cubicBezTo>
                  <a:pt x="688908" y="24852"/>
                  <a:pt x="681644" y="36021"/>
                  <a:pt x="681644" y="36021"/>
                </a:cubicBezTo>
                <a:cubicBezTo>
                  <a:pt x="678230" y="53091"/>
                  <a:pt x="675541" y="57301"/>
                  <a:pt x="684415" y="77585"/>
                </a:cubicBezTo>
                <a:cubicBezTo>
                  <a:pt x="687306" y="84194"/>
                  <a:pt x="694132" y="88300"/>
                  <a:pt x="698269" y="94210"/>
                </a:cubicBezTo>
                <a:cubicBezTo>
                  <a:pt x="700638" y="97594"/>
                  <a:pt x="701964" y="101599"/>
                  <a:pt x="703811" y="105294"/>
                </a:cubicBezTo>
                <a:cubicBezTo>
                  <a:pt x="701681" y="124463"/>
                  <a:pt x="698700" y="133659"/>
                  <a:pt x="703811" y="152400"/>
                </a:cubicBezTo>
                <a:cubicBezTo>
                  <a:pt x="705507" y="158617"/>
                  <a:pt x="717581" y="168465"/>
                  <a:pt x="720436" y="171796"/>
                </a:cubicBezTo>
                <a:cubicBezTo>
                  <a:pt x="722603" y="174325"/>
                  <a:pt x="724131" y="177338"/>
                  <a:pt x="725978" y="180109"/>
                </a:cubicBezTo>
                <a:cubicBezTo>
                  <a:pt x="726902" y="184727"/>
                  <a:pt x="730043" y="189435"/>
                  <a:pt x="728749" y="193963"/>
                </a:cubicBezTo>
                <a:cubicBezTo>
                  <a:pt x="727834" y="197165"/>
                  <a:pt x="722994" y="197373"/>
                  <a:pt x="720436" y="199505"/>
                </a:cubicBezTo>
                <a:cubicBezTo>
                  <a:pt x="710809" y="207528"/>
                  <a:pt x="712184" y="207698"/>
                  <a:pt x="706582" y="218901"/>
                </a:cubicBezTo>
                <a:cubicBezTo>
                  <a:pt x="701964" y="217977"/>
                  <a:pt x="697296" y="217272"/>
                  <a:pt x="692727" y="216130"/>
                </a:cubicBezTo>
                <a:cubicBezTo>
                  <a:pt x="689894" y="215422"/>
                  <a:pt x="687223" y="214162"/>
                  <a:pt x="684415" y="213360"/>
                </a:cubicBezTo>
                <a:cubicBezTo>
                  <a:pt x="680753" y="212314"/>
                  <a:pt x="677026" y="211513"/>
                  <a:pt x="673331" y="210589"/>
                </a:cubicBezTo>
                <a:cubicBezTo>
                  <a:pt x="652435" y="217554"/>
                  <a:pt x="678192" y="208159"/>
                  <a:pt x="656706" y="218901"/>
                </a:cubicBezTo>
                <a:cubicBezTo>
                  <a:pt x="654093" y="220207"/>
                  <a:pt x="651164" y="220748"/>
                  <a:pt x="648393" y="221672"/>
                </a:cubicBezTo>
                <a:cubicBezTo>
                  <a:pt x="642630" y="220849"/>
                  <a:pt x="623630" y="220221"/>
                  <a:pt x="617913" y="213360"/>
                </a:cubicBezTo>
                <a:cubicBezTo>
                  <a:pt x="603329" y="195859"/>
                  <a:pt x="629726" y="205922"/>
                  <a:pt x="604058" y="199505"/>
                </a:cubicBezTo>
                <a:cubicBezTo>
                  <a:pt x="581894" y="206894"/>
                  <a:pt x="609599" y="199505"/>
                  <a:pt x="587433" y="199505"/>
                </a:cubicBezTo>
                <a:cubicBezTo>
                  <a:pt x="576311" y="199505"/>
                  <a:pt x="565266" y="201352"/>
                  <a:pt x="554182" y="202276"/>
                </a:cubicBezTo>
                <a:cubicBezTo>
                  <a:pt x="550487" y="203200"/>
                  <a:pt x="546816" y="204221"/>
                  <a:pt x="543098" y="205047"/>
                </a:cubicBezTo>
                <a:cubicBezTo>
                  <a:pt x="531477" y="207630"/>
                  <a:pt x="524653" y="208583"/>
                  <a:pt x="512618" y="210589"/>
                </a:cubicBezTo>
                <a:cubicBezTo>
                  <a:pt x="508924" y="213360"/>
                  <a:pt x="503778" y="214864"/>
                  <a:pt x="501535" y="218901"/>
                </a:cubicBezTo>
                <a:cubicBezTo>
                  <a:pt x="498807" y="223812"/>
                  <a:pt x="499461" y="229952"/>
                  <a:pt x="498764" y="235527"/>
                </a:cubicBezTo>
                <a:cubicBezTo>
                  <a:pt x="497613" y="244738"/>
                  <a:pt x="496917" y="254000"/>
                  <a:pt x="495993" y="263236"/>
                </a:cubicBezTo>
                <a:cubicBezTo>
                  <a:pt x="504627" y="297769"/>
                  <a:pt x="503030" y="274522"/>
                  <a:pt x="498764" y="293716"/>
                </a:cubicBezTo>
                <a:cubicBezTo>
                  <a:pt x="496110" y="305658"/>
                  <a:pt x="498715" y="310390"/>
                  <a:pt x="490451" y="318654"/>
                </a:cubicBezTo>
                <a:cubicBezTo>
                  <a:pt x="487185" y="321920"/>
                  <a:pt x="483062" y="324196"/>
                  <a:pt x="479367" y="326967"/>
                </a:cubicBezTo>
                <a:cubicBezTo>
                  <a:pt x="478443" y="331585"/>
                  <a:pt x="479578" y="337176"/>
                  <a:pt x="476596" y="340821"/>
                </a:cubicBezTo>
                <a:cubicBezTo>
                  <a:pt x="474494" y="343391"/>
                  <a:pt x="453919" y="358112"/>
                  <a:pt x="446116" y="362989"/>
                </a:cubicBezTo>
                <a:cubicBezTo>
                  <a:pt x="441549" y="365843"/>
                  <a:pt x="436880" y="368530"/>
                  <a:pt x="432262" y="371301"/>
                </a:cubicBezTo>
                <a:cubicBezTo>
                  <a:pt x="430415" y="374996"/>
                  <a:pt x="425585" y="378413"/>
                  <a:pt x="426720" y="382385"/>
                </a:cubicBezTo>
                <a:cubicBezTo>
                  <a:pt x="429060" y="390573"/>
                  <a:pt x="453927" y="395485"/>
                  <a:pt x="457200" y="396240"/>
                </a:cubicBezTo>
                <a:cubicBezTo>
                  <a:pt x="462675" y="397503"/>
                  <a:pt x="468332" y="397833"/>
                  <a:pt x="473826" y="399010"/>
                </a:cubicBezTo>
                <a:cubicBezTo>
                  <a:pt x="481273" y="400606"/>
                  <a:pt x="488604" y="402705"/>
                  <a:pt x="495993" y="404552"/>
                </a:cubicBezTo>
                <a:cubicBezTo>
                  <a:pt x="499687" y="405476"/>
                  <a:pt x="503463" y="406119"/>
                  <a:pt x="507076" y="407323"/>
                </a:cubicBezTo>
                <a:cubicBezTo>
                  <a:pt x="512618" y="409170"/>
                  <a:pt x="518035" y="411448"/>
                  <a:pt x="523702" y="412865"/>
                </a:cubicBezTo>
                <a:cubicBezTo>
                  <a:pt x="527397" y="413789"/>
                  <a:pt x="531138" y="414542"/>
                  <a:pt x="534786" y="415636"/>
                </a:cubicBezTo>
                <a:cubicBezTo>
                  <a:pt x="543179" y="418154"/>
                  <a:pt x="551411" y="421178"/>
                  <a:pt x="559724" y="423949"/>
                </a:cubicBezTo>
                <a:lnTo>
                  <a:pt x="568036" y="426720"/>
                </a:lnTo>
                <a:cubicBezTo>
                  <a:pt x="570807" y="430414"/>
                  <a:pt x="574473" y="433583"/>
                  <a:pt x="576349" y="437803"/>
                </a:cubicBezTo>
                <a:cubicBezTo>
                  <a:pt x="587675" y="463286"/>
                  <a:pt x="569311" y="441850"/>
                  <a:pt x="587433" y="459970"/>
                </a:cubicBezTo>
                <a:cubicBezTo>
                  <a:pt x="587204" y="461802"/>
                  <a:pt x="581168" y="484185"/>
                  <a:pt x="587433" y="490450"/>
                </a:cubicBezTo>
                <a:cubicBezTo>
                  <a:pt x="589498" y="492515"/>
                  <a:pt x="592975" y="492297"/>
                  <a:pt x="595746" y="493221"/>
                </a:cubicBezTo>
                <a:cubicBezTo>
                  <a:pt x="592975" y="495068"/>
                  <a:pt x="589565" y="496205"/>
                  <a:pt x="587433" y="498763"/>
                </a:cubicBezTo>
                <a:cubicBezTo>
                  <a:pt x="571060" y="518411"/>
                  <a:pt x="586304" y="566754"/>
                  <a:pt x="587433" y="576349"/>
                </a:cubicBezTo>
                <a:cubicBezTo>
                  <a:pt x="588534" y="585704"/>
                  <a:pt x="592975" y="604058"/>
                  <a:pt x="592975" y="604058"/>
                </a:cubicBezTo>
                <a:cubicBezTo>
                  <a:pt x="583854" y="640540"/>
                  <a:pt x="591000" y="627803"/>
                  <a:pt x="579120" y="645621"/>
                </a:cubicBezTo>
                <a:cubicBezTo>
                  <a:pt x="576866" y="652383"/>
                  <a:pt x="576179" y="656875"/>
                  <a:pt x="570807" y="662247"/>
                </a:cubicBezTo>
                <a:cubicBezTo>
                  <a:pt x="568452" y="664602"/>
                  <a:pt x="565266" y="665942"/>
                  <a:pt x="562495" y="667789"/>
                </a:cubicBezTo>
                <a:cubicBezTo>
                  <a:pt x="557877" y="665018"/>
                  <a:pt x="553348" y="662092"/>
                  <a:pt x="548640" y="659476"/>
                </a:cubicBezTo>
                <a:cubicBezTo>
                  <a:pt x="545029" y="657470"/>
                  <a:pt x="538743" y="657891"/>
                  <a:pt x="537556" y="653934"/>
                </a:cubicBezTo>
                <a:cubicBezTo>
                  <a:pt x="535416" y="646802"/>
                  <a:pt x="539403" y="639156"/>
                  <a:pt x="540327" y="631767"/>
                </a:cubicBezTo>
                <a:cubicBezTo>
                  <a:pt x="539403" y="626225"/>
                  <a:pt x="538561" y="620669"/>
                  <a:pt x="537556" y="615141"/>
                </a:cubicBezTo>
                <a:cubicBezTo>
                  <a:pt x="536714" y="610508"/>
                  <a:pt x="534786" y="605996"/>
                  <a:pt x="534786" y="601287"/>
                </a:cubicBezTo>
                <a:cubicBezTo>
                  <a:pt x="534786" y="596577"/>
                  <a:pt x="536633" y="592050"/>
                  <a:pt x="537556" y="587432"/>
                </a:cubicBezTo>
                <a:cubicBezTo>
                  <a:pt x="536633" y="582814"/>
                  <a:pt x="536439" y="577988"/>
                  <a:pt x="534786" y="573578"/>
                </a:cubicBezTo>
                <a:cubicBezTo>
                  <a:pt x="533617" y="570460"/>
                  <a:pt x="529715" y="568562"/>
                  <a:pt x="529244" y="565265"/>
                </a:cubicBezTo>
                <a:cubicBezTo>
                  <a:pt x="528705" y="561495"/>
                  <a:pt x="531091" y="557876"/>
                  <a:pt x="532015" y="554181"/>
                </a:cubicBezTo>
                <a:cubicBezTo>
                  <a:pt x="529244" y="552334"/>
                  <a:pt x="527029" y="548785"/>
                  <a:pt x="523702" y="548640"/>
                </a:cubicBezTo>
                <a:cubicBezTo>
                  <a:pt x="486659" y="547029"/>
                  <a:pt x="480544" y="548958"/>
                  <a:pt x="454429" y="554181"/>
                </a:cubicBezTo>
                <a:cubicBezTo>
                  <a:pt x="445193" y="553257"/>
                  <a:pt x="435975" y="552122"/>
                  <a:pt x="426720" y="551410"/>
                </a:cubicBezTo>
                <a:cubicBezTo>
                  <a:pt x="411957" y="550275"/>
                  <a:pt x="397119" y="550113"/>
                  <a:pt x="382386" y="548640"/>
                </a:cubicBezTo>
                <a:cubicBezTo>
                  <a:pt x="377416" y="548143"/>
                  <a:pt x="368053" y="544786"/>
                  <a:pt x="362989" y="543098"/>
                </a:cubicBezTo>
                <a:cubicBezTo>
                  <a:pt x="355752" y="532242"/>
                  <a:pt x="354254" y="531825"/>
                  <a:pt x="351906" y="515389"/>
                </a:cubicBezTo>
                <a:cubicBezTo>
                  <a:pt x="350073" y="502555"/>
                  <a:pt x="354617" y="488344"/>
                  <a:pt x="349135" y="476596"/>
                </a:cubicBezTo>
                <a:cubicBezTo>
                  <a:pt x="346759" y="471505"/>
                  <a:pt x="338051" y="474749"/>
                  <a:pt x="332509" y="473825"/>
                </a:cubicBezTo>
                <a:cubicBezTo>
                  <a:pt x="328815" y="471054"/>
                  <a:pt x="325906" y="466632"/>
                  <a:pt x="321426" y="465512"/>
                </a:cubicBezTo>
                <a:cubicBezTo>
                  <a:pt x="317731" y="464588"/>
                  <a:pt x="313748" y="466580"/>
                  <a:pt x="310342" y="468283"/>
                </a:cubicBezTo>
                <a:cubicBezTo>
                  <a:pt x="291125" y="477891"/>
                  <a:pt x="306467" y="474377"/>
                  <a:pt x="290946" y="487680"/>
                </a:cubicBezTo>
                <a:cubicBezTo>
                  <a:pt x="287810" y="490368"/>
                  <a:pt x="283557" y="491374"/>
                  <a:pt x="279862" y="493221"/>
                </a:cubicBezTo>
                <a:cubicBezTo>
                  <a:pt x="277701" y="493025"/>
                  <a:pt x="244147" y="487064"/>
                  <a:pt x="235527" y="493221"/>
                </a:cubicBezTo>
                <a:cubicBezTo>
                  <a:pt x="232166" y="495622"/>
                  <a:pt x="231833" y="500610"/>
                  <a:pt x="229986" y="504305"/>
                </a:cubicBezTo>
                <a:cubicBezTo>
                  <a:pt x="229062" y="509847"/>
                  <a:pt x="230002" y="516052"/>
                  <a:pt x="227215" y="520930"/>
                </a:cubicBezTo>
                <a:cubicBezTo>
                  <a:pt x="225766" y="523466"/>
                  <a:pt x="221146" y="521831"/>
                  <a:pt x="218902" y="523701"/>
                </a:cubicBezTo>
                <a:cubicBezTo>
                  <a:pt x="215354" y="526658"/>
                  <a:pt x="213657" y="531333"/>
                  <a:pt x="210589" y="534785"/>
                </a:cubicBezTo>
                <a:cubicBezTo>
                  <a:pt x="188432" y="559712"/>
                  <a:pt x="204547" y="537301"/>
                  <a:pt x="185651" y="562494"/>
                </a:cubicBezTo>
                <a:cubicBezTo>
                  <a:pt x="183653" y="565158"/>
                  <a:pt x="181598" y="567828"/>
                  <a:pt x="180109" y="570807"/>
                </a:cubicBezTo>
                <a:cubicBezTo>
                  <a:pt x="177885" y="575256"/>
                  <a:pt x="176414" y="580043"/>
                  <a:pt x="174567" y="584661"/>
                </a:cubicBezTo>
                <a:cubicBezTo>
                  <a:pt x="175491" y="595745"/>
                  <a:pt x="175157" y="607006"/>
                  <a:pt x="177338" y="617912"/>
                </a:cubicBezTo>
                <a:cubicBezTo>
                  <a:pt x="177991" y="621178"/>
                  <a:pt x="181568" y="623164"/>
                  <a:pt x="182880" y="626225"/>
                </a:cubicBezTo>
                <a:cubicBezTo>
                  <a:pt x="184380" y="629725"/>
                  <a:pt x="184314" y="633743"/>
                  <a:pt x="185651" y="637309"/>
                </a:cubicBezTo>
                <a:cubicBezTo>
                  <a:pt x="187101" y="641176"/>
                  <a:pt x="189346" y="644698"/>
                  <a:pt x="191193" y="648392"/>
                </a:cubicBezTo>
                <a:cubicBezTo>
                  <a:pt x="190269" y="652087"/>
                  <a:pt x="190125" y="656070"/>
                  <a:pt x="188422" y="659476"/>
                </a:cubicBezTo>
                <a:cubicBezTo>
                  <a:pt x="186357" y="663607"/>
                  <a:pt x="182793" y="666802"/>
                  <a:pt x="180109" y="670560"/>
                </a:cubicBezTo>
                <a:cubicBezTo>
                  <a:pt x="171713" y="682314"/>
                  <a:pt x="178344" y="676353"/>
                  <a:pt x="166255" y="684414"/>
                </a:cubicBezTo>
                <a:cubicBezTo>
                  <a:pt x="164408" y="687185"/>
                  <a:pt x="161851" y="689597"/>
                  <a:pt x="160713" y="692727"/>
                </a:cubicBezTo>
                <a:cubicBezTo>
                  <a:pt x="158110" y="699885"/>
                  <a:pt x="159741" y="708801"/>
                  <a:pt x="155171" y="714894"/>
                </a:cubicBezTo>
                <a:lnTo>
                  <a:pt x="138546" y="737061"/>
                </a:lnTo>
                <a:lnTo>
                  <a:pt x="130233" y="762000"/>
                </a:lnTo>
                <a:lnTo>
                  <a:pt x="127462" y="770312"/>
                </a:lnTo>
                <a:cubicBezTo>
                  <a:pt x="122165" y="802094"/>
                  <a:pt x="129154" y="772685"/>
                  <a:pt x="116378" y="800792"/>
                </a:cubicBezTo>
                <a:cubicBezTo>
                  <a:pt x="113961" y="806110"/>
                  <a:pt x="112683" y="811876"/>
                  <a:pt x="110836" y="817418"/>
                </a:cubicBezTo>
                <a:lnTo>
                  <a:pt x="102524" y="842356"/>
                </a:lnTo>
                <a:lnTo>
                  <a:pt x="88669" y="883920"/>
                </a:lnTo>
                <a:cubicBezTo>
                  <a:pt x="81922" y="904160"/>
                  <a:pt x="84544" y="894876"/>
                  <a:pt x="80356" y="911629"/>
                </a:cubicBezTo>
                <a:cubicBezTo>
                  <a:pt x="79433" y="927331"/>
                  <a:pt x="79151" y="943083"/>
                  <a:pt x="77586" y="958734"/>
                </a:cubicBezTo>
                <a:cubicBezTo>
                  <a:pt x="75314" y="981456"/>
                  <a:pt x="71036" y="948154"/>
                  <a:pt x="77586" y="980901"/>
                </a:cubicBezTo>
                <a:cubicBezTo>
                  <a:pt x="77034" y="989182"/>
                  <a:pt x="79059" y="1023273"/>
                  <a:pt x="69273" y="1036320"/>
                </a:cubicBezTo>
                <a:cubicBezTo>
                  <a:pt x="66502" y="1040014"/>
                  <a:pt x="61593" y="1041511"/>
                  <a:pt x="58189" y="1044632"/>
                </a:cubicBezTo>
                <a:cubicBezTo>
                  <a:pt x="30494" y="1070019"/>
                  <a:pt x="46904" y="1063174"/>
                  <a:pt x="27709" y="1069570"/>
                </a:cubicBezTo>
                <a:cubicBezTo>
                  <a:pt x="19469" y="1094291"/>
                  <a:pt x="32658" y="1055266"/>
                  <a:pt x="19396" y="1091738"/>
                </a:cubicBezTo>
                <a:cubicBezTo>
                  <a:pt x="17400" y="1097228"/>
                  <a:pt x="15702" y="1102821"/>
                  <a:pt x="13855" y="1108363"/>
                </a:cubicBezTo>
                <a:lnTo>
                  <a:pt x="11084" y="1116676"/>
                </a:lnTo>
                <a:cubicBezTo>
                  <a:pt x="10160" y="1124065"/>
                  <a:pt x="9537" y="1131498"/>
                  <a:pt x="8313" y="1138843"/>
                </a:cubicBezTo>
                <a:cubicBezTo>
                  <a:pt x="7687" y="1142600"/>
                  <a:pt x="6368" y="1146209"/>
                  <a:pt x="5542" y="1149927"/>
                </a:cubicBezTo>
                <a:cubicBezTo>
                  <a:pt x="-1494" y="1181587"/>
                  <a:pt x="6758" y="1147833"/>
                  <a:pt x="0" y="1174865"/>
                </a:cubicBezTo>
                <a:cubicBezTo>
                  <a:pt x="9517" y="1203416"/>
                  <a:pt x="-188" y="1197678"/>
                  <a:pt x="19396" y="1202574"/>
                </a:cubicBezTo>
                <a:cubicBezTo>
                  <a:pt x="32186" y="1200016"/>
                  <a:pt x="45026" y="1197032"/>
                  <a:pt x="58189" y="1197032"/>
                </a:cubicBezTo>
                <a:cubicBezTo>
                  <a:pt x="61110" y="1197032"/>
                  <a:pt x="63621" y="1199323"/>
                  <a:pt x="66502" y="1199803"/>
                </a:cubicBezTo>
                <a:cubicBezTo>
                  <a:pt x="74752" y="1201178"/>
                  <a:pt x="83127" y="1201650"/>
                  <a:pt x="91440" y="1202574"/>
                </a:cubicBezTo>
                <a:cubicBezTo>
                  <a:pt x="100965" y="1209718"/>
                  <a:pt x="102743" y="1212084"/>
                  <a:pt x="113607" y="1216429"/>
                </a:cubicBezTo>
                <a:cubicBezTo>
                  <a:pt x="119031" y="1218598"/>
                  <a:pt x="130233" y="1221970"/>
                  <a:pt x="130233" y="1221970"/>
                </a:cubicBezTo>
                <a:cubicBezTo>
                  <a:pt x="133927" y="1224741"/>
                  <a:pt x="136726" y="1230793"/>
                  <a:pt x="141316" y="1230283"/>
                </a:cubicBezTo>
                <a:cubicBezTo>
                  <a:pt x="166091" y="1227531"/>
                  <a:pt x="149034" y="1219795"/>
                  <a:pt x="157942" y="1210887"/>
                </a:cubicBezTo>
                <a:cubicBezTo>
                  <a:pt x="160863" y="1207966"/>
                  <a:pt x="165523" y="1207534"/>
                  <a:pt x="169026" y="1205345"/>
                </a:cubicBezTo>
                <a:cubicBezTo>
                  <a:pt x="172942" y="1202897"/>
                  <a:pt x="176326" y="1199680"/>
                  <a:pt x="180109" y="1197032"/>
                </a:cubicBezTo>
                <a:cubicBezTo>
                  <a:pt x="185565" y="1193213"/>
                  <a:pt x="191193" y="1189643"/>
                  <a:pt x="196735" y="1185949"/>
                </a:cubicBezTo>
                <a:cubicBezTo>
                  <a:pt x="204581" y="1174179"/>
                  <a:pt x="214804" y="1157663"/>
                  <a:pt x="227215" y="1152698"/>
                </a:cubicBezTo>
                <a:cubicBezTo>
                  <a:pt x="231833" y="1150851"/>
                  <a:pt x="236524" y="1149176"/>
                  <a:pt x="241069" y="1147156"/>
                </a:cubicBezTo>
                <a:cubicBezTo>
                  <a:pt x="244844" y="1145478"/>
                  <a:pt x="248285" y="1143064"/>
                  <a:pt x="252153" y="1141614"/>
                </a:cubicBezTo>
                <a:cubicBezTo>
                  <a:pt x="255719" y="1140277"/>
                  <a:pt x="259542" y="1139767"/>
                  <a:pt x="263236" y="1138843"/>
                </a:cubicBezTo>
                <a:cubicBezTo>
                  <a:pt x="268778" y="1139767"/>
                  <a:pt x="274377" y="1140395"/>
                  <a:pt x="279862" y="1141614"/>
                </a:cubicBezTo>
                <a:cubicBezTo>
                  <a:pt x="282713" y="1142248"/>
                  <a:pt x="285341" y="1143677"/>
                  <a:pt x="288175" y="1144385"/>
                </a:cubicBezTo>
                <a:cubicBezTo>
                  <a:pt x="292744" y="1145527"/>
                  <a:pt x="297432" y="1146134"/>
                  <a:pt x="302029" y="1147156"/>
                </a:cubicBezTo>
                <a:cubicBezTo>
                  <a:pt x="305747" y="1147982"/>
                  <a:pt x="309418" y="1149003"/>
                  <a:pt x="313113" y="1149927"/>
                </a:cubicBezTo>
                <a:cubicBezTo>
                  <a:pt x="316807" y="1148080"/>
                  <a:pt x="320107" y="1143801"/>
                  <a:pt x="324196" y="1144385"/>
                </a:cubicBezTo>
                <a:cubicBezTo>
                  <a:pt x="328075" y="1144939"/>
                  <a:pt x="329248" y="1150524"/>
                  <a:pt x="332509" y="1152698"/>
                </a:cubicBezTo>
                <a:cubicBezTo>
                  <a:pt x="334939" y="1154318"/>
                  <a:pt x="338051" y="1154545"/>
                  <a:pt x="340822" y="1155469"/>
                </a:cubicBezTo>
                <a:cubicBezTo>
                  <a:pt x="349836" y="1150962"/>
                  <a:pt x="355018" y="1147156"/>
                  <a:pt x="365760" y="1147156"/>
                </a:cubicBezTo>
                <a:cubicBezTo>
                  <a:pt x="373207" y="1147156"/>
                  <a:pt x="380538" y="1149003"/>
                  <a:pt x="387927" y="1149927"/>
                </a:cubicBezTo>
                <a:cubicBezTo>
                  <a:pt x="403865" y="1160553"/>
                  <a:pt x="387977" y="1152698"/>
                  <a:pt x="412866" y="1152698"/>
                </a:cubicBezTo>
                <a:cubicBezTo>
                  <a:pt x="418484" y="1152698"/>
                  <a:pt x="423916" y="1154772"/>
                  <a:pt x="429491" y="1155469"/>
                </a:cubicBezTo>
                <a:cubicBezTo>
                  <a:pt x="438702" y="1156620"/>
                  <a:pt x="447964" y="1157316"/>
                  <a:pt x="457200" y="1158240"/>
                </a:cubicBezTo>
                <a:cubicBezTo>
                  <a:pt x="483030" y="1149630"/>
                  <a:pt x="435344" y="1165090"/>
                  <a:pt x="495993" y="1149927"/>
                </a:cubicBezTo>
                <a:cubicBezTo>
                  <a:pt x="500818" y="1148721"/>
                  <a:pt x="505302" y="1146405"/>
                  <a:pt x="509847" y="1144385"/>
                </a:cubicBezTo>
                <a:cubicBezTo>
                  <a:pt x="520395" y="1139697"/>
                  <a:pt x="520328" y="1139245"/>
                  <a:pt x="529244" y="1133301"/>
                </a:cubicBezTo>
                <a:cubicBezTo>
                  <a:pt x="530551" y="1129380"/>
                  <a:pt x="534786" y="1117386"/>
                  <a:pt x="534786" y="1113905"/>
                </a:cubicBezTo>
                <a:cubicBezTo>
                  <a:pt x="534786" y="1103703"/>
                  <a:pt x="532939" y="1093585"/>
                  <a:pt x="532015" y="1083425"/>
                </a:cubicBezTo>
                <a:cubicBezTo>
                  <a:pt x="533862" y="1074189"/>
                  <a:pt x="533933" y="1064411"/>
                  <a:pt x="537556" y="1055716"/>
                </a:cubicBezTo>
                <a:cubicBezTo>
                  <a:pt x="538837" y="1052642"/>
                  <a:pt x="543514" y="1052529"/>
                  <a:pt x="545869" y="1050174"/>
                </a:cubicBezTo>
                <a:cubicBezTo>
                  <a:pt x="549135" y="1046908"/>
                  <a:pt x="551411" y="1042785"/>
                  <a:pt x="554182" y="1039090"/>
                </a:cubicBezTo>
                <a:cubicBezTo>
                  <a:pt x="556492" y="1029852"/>
                  <a:pt x="558149" y="1018498"/>
                  <a:pt x="565266" y="1011381"/>
                </a:cubicBezTo>
                <a:cubicBezTo>
                  <a:pt x="567621" y="1009026"/>
                  <a:pt x="571020" y="1007972"/>
                  <a:pt x="573578" y="1005840"/>
                </a:cubicBezTo>
                <a:cubicBezTo>
                  <a:pt x="576589" y="1003331"/>
                  <a:pt x="578489" y="999471"/>
                  <a:pt x="581891" y="997527"/>
                </a:cubicBezTo>
                <a:cubicBezTo>
                  <a:pt x="585198" y="995638"/>
                  <a:pt x="589389" y="996037"/>
                  <a:pt x="592975" y="994756"/>
                </a:cubicBezTo>
                <a:cubicBezTo>
                  <a:pt x="619512" y="985278"/>
                  <a:pt x="613835" y="988239"/>
                  <a:pt x="628996" y="978130"/>
                </a:cubicBezTo>
                <a:cubicBezTo>
                  <a:pt x="631767" y="979977"/>
                  <a:pt x="636256" y="980513"/>
                  <a:pt x="637309" y="983672"/>
                </a:cubicBezTo>
                <a:cubicBezTo>
                  <a:pt x="637889" y="985412"/>
                  <a:pt x="632629" y="1000483"/>
                  <a:pt x="631767" y="1003069"/>
                </a:cubicBezTo>
                <a:cubicBezTo>
                  <a:pt x="634538" y="1006763"/>
                  <a:pt x="636628" y="1011084"/>
                  <a:pt x="640080" y="1014152"/>
                </a:cubicBezTo>
                <a:cubicBezTo>
                  <a:pt x="645058" y="1018577"/>
                  <a:pt x="656706" y="1025236"/>
                  <a:pt x="656706" y="1025236"/>
                </a:cubicBezTo>
                <a:cubicBezTo>
                  <a:pt x="659359" y="1029217"/>
                  <a:pt x="667805" y="1042222"/>
                  <a:pt x="670560" y="1044632"/>
                </a:cubicBezTo>
                <a:cubicBezTo>
                  <a:pt x="674613" y="1048179"/>
                  <a:pt x="679797" y="1050174"/>
                  <a:pt x="684415" y="1052945"/>
                </a:cubicBezTo>
                <a:cubicBezTo>
                  <a:pt x="697346" y="1052021"/>
                  <a:pt x="710243" y="1050174"/>
                  <a:pt x="723207" y="1050174"/>
                </a:cubicBezTo>
                <a:cubicBezTo>
                  <a:pt x="726128" y="1050174"/>
                  <a:pt x="728711" y="1052143"/>
                  <a:pt x="731520" y="1052945"/>
                </a:cubicBezTo>
                <a:cubicBezTo>
                  <a:pt x="744585" y="1056678"/>
                  <a:pt x="746303" y="1056244"/>
                  <a:pt x="762000" y="1058487"/>
                </a:cubicBezTo>
                <a:cubicBezTo>
                  <a:pt x="765695" y="1060334"/>
                  <a:pt x="770605" y="1060724"/>
                  <a:pt x="773084" y="1064029"/>
                </a:cubicBezTo>
                <a:cubicBezTo>
                  <a:pt x="788320" y="1084342"/>
                  <a:pt x="770866" y="1075555"/>
                  <a:pt x="781396" y="1094509"/>
                </a:cubicBezTo>
                <a:cubicBezTo>
                  <a:pt x="783933" y="1099076"/>
                  <a:pt x="788785" y="1101898"/>
                  <a:pt x="792480" y="1105592"/>
                </a:cubicBezTo>
                <a:cubicBezTo>
                  <a:pt x="799261" y="1125935"/>
                  <a:pt x="793891" y="1118087"/>
                  <a:pt x="806335" y="1130530"/>
                </a:cubicBezTo>
                <a:cubicBezTo>
                  <a:pt x="808182" y="1134225"/>
                  <a:pt x="810249" y="1137817"/>
                  <a:pt x="811876" y="1141614"/>
                </a:cubicBezTo>
                <a:cubicBezTo>
                  <a:pt x="815256" y="1149501"/>
                  <a:pt x="813534" y="1151585"/>
                  <a:pt x="820189" y="1158240"/>
                </a:cubicBezTo>
                <a:cubicBezTo>
                  <a:pt x="822544" y="1160595"/>
                  <a:pt x="825731" y="1161934"/>
                  <a:pt x="828502" y="1163781"/>
                </a:cubicBezTo>
                <a:cubicBezTo>
                  <a:pt x="830349" y="1167476"/>
                  <a:pt x="831643" y="1171504"/>
                  <a:pt x="834044" y="1174865"/>
                </a:cubicBezTo>
                <a:cubicBezTo>
                  <a:pt x="841588" y="1185427"/>
                  <a:pt x="843975" y="1182025"/>
                  <a:pt x="853440" y="1191490"/>
                </a:cubicBezTo>
                <a:cubicBezTo>
                  <a:pt x="856706" y="1194756"/>
                  <a:pt x="858301" y="1199506"/>
                  <a:pt x="861753" y="1202574"/>
                </a:cubicBezTo>
                <a:cubicBezTo>
                  <a:pt x="874662" y="1214050"/>
                  <a:pt x="875853" y="1213027"/>
                  <a:pt x="889462" y="1216429"/>
                </a:cubicBezTo>
                <a:cubicBezTo>
                  <a:pt x="892233" y="1218276"/>
                  <a:pt x="894796" y="1220481"/>
                  <a:pt x="897775" y="1221970"/>
                </a:cubicBezTo>
                <a:cubicBezTo>
                  <a:pt x="900387" y="1223276"/>
                  <a:pt x="903657" y="1223121"/>
                  <a:pt x="906087" y="1224741"/>
                </a:cubicBezTo>
                <a:cubicBezTo>
                  <a:pt x="909348" y="1226915"/>
                  <a:pt x="911629" y="1230283"/>
                  <a:pt x="914400" y="1233054"/>
                </a:cubicBezTo>
                <a:cubicBezTo>
                  <a:pt x="921789" y="1230283"/>
                  <a:pt x="929639" y="1228520"/>
                  <a:pt x="936567" y="1224741"/>
                </a:cubicBezTo>
                <a:cubicBezTo>
                  <a:pt x="940007" y="1222865"/>
                  <a:pt x="941691" y="1218707"/>
                  <a:pt x="944880" y="1216429"/>
                </a:cubicBezTo>
                <a:cubicBezTo>
                  <a:pt x="948241" y="1214028"/>
                  <a:pt x="952269" y="1212734"/>
                  <a:pt x="955964" y="1210887"/>
                </a:cubicBezTo>
                <a:cubicBezTo>
                  <a:pt x="968435" y="1192180"/>
                  <a:pt x="952667" y="1214655"/>
                  <a:pt x="975360" y="1188720"/>
                </a:cubicBezTo>
                <a:cubicBezTo>
                  <a:pt x="977553" y="1186214"/>
                  <a:pt x="978943" y="1183100"/>
                  <a:pt x="980902" y="1180407"/>
                </a:cubicBezTo>
                <a:cubicBezTo>
                  <a:pt x="986334" y="1172937"/>
                  <a:pt x="991985" y="1165629"/>
                  <a:pt x="997527" y="1158240"/>
                </a:cubicBezTo>
                <a:cubicBezTo>
                  <a:pt x="1000298" y="1154545"/>
                  <a:pt x="1001997" y="1149718"/>
                  <a:pt x="1005840" y="1147156"/>
                </a:cubicBezTo>
                <a:lnTo>
                  <a:pt x="1014153" y="1141614"/>
                </a:lnTo>
                <a:cubicBezTo>
                  <a:pt x="1020395" y="1122888"/>
                  <a:pt x="1012411" y="1145533"/>
                  <a:pt x="1025236" y="1116676"/>
                </a:cubicBezTo>
                <a:cubicBezTo>
                  <a:pt x="1026422" y="1114007"/>
                  <a:pt x="1026701" y="1110976"/>
                  <a:pt x="1028007" y="1108363"/>
                </a:cubicBezTo>
                <a:cubicBezTo>
                  <a:pt x="1029496" y="1105384"/>
                  <a:pt x="1032060" y="1103029"/>
                  <a:pt x="1033549" y="1100050"/>
                </a:cubicBezTo>
                <a:cubicBezTo>
                  <a:pt x="1035773" y="1095601"/>
                  <a:pt x="1037244" y="1090814"/>
                  <a:pt x="1039091" y="1086196"/>
                </a:cubicBezTo>
                <a:cubicBezTo>
                  <a:pt x="1038167" y="1078807"/>
                  <a:pt x="1037544" y="1071374"/>
                  <a:pt x="1036320" y="1064029"/>
                </a:cubicBezTo>
                <a:cubicBezTo>
                  <a:pt x="1035694" y="1060272"/>
                  <a:pt x="1033010" y="1056715"/>
                  <a:pt x="1033549" y="1052945"/>
                </a:cubicBezTo>
                <a:cubicBezTo>
                  <a:pt x="1034020" y="1049648"/>
                  <a:pt x="1037244" y="1047403"/>
                  <a:pt x="1039091" y="1044632"/>
                </a:cubicBezTo>
                <a:cubicBezTo>
                  <a:pt x="1038572" y="1040476"/>
                  <a:pt x="1037650" y="1021328"/>
                  <a:pt x="1033549" y="1014152"/>
                </a:cubicBezTo>
                <a:cubicBezTo>
                  <a:pt x="1031258" y="1010142"/>
                  <a:pt x="1028007" y="1006763"/>
                  <a:pt x="1025236" y="1003069"/>
                </a:cubicBezTo>
                <a:cubicBezTo>
                  <a:pt x="1024313" y="993833"/>
                  <a:pt x="1023693" y="984561"/>
                  <a:pt x="1022466" y="975360"/>
                </a:cubicBezTo>
                <a:cubicBezTo>
                  <a:pt x="1021461" y="967823"/>
                  <a:pt x="1018805" y="957946"/>
                  <a:pt x="1016924" y="950421"/>
                </a:cubicBezTo>
                <a:lnTo>
                  <a:pt x="1022466" y="928254"/>
                </a:lnTo>
                <a:cubicBezTo>
                  <a:pt x="1023390" y="924559"/>
                  <a:pt x="1023533" y="920576"/>
                  <a:pt x="1025236" y="917170"/>
                </a:cubicBezTo>
                <a:lnTo>
                  <a:pt x="1030778" y="906087"/>
                </a:lnTo>
                <a:cubicBezTo>
                  <a:pt x="1031702" y="900545"/>
                  <a:pt x="1032101" y="894890"/>
                  <a:pt x="1033549" y="889461"/>
                </a:cubicBezTo>
                <a:cubicBezTo>
                  <a:pt x="1035807" y="880995"/>
                  <a:pt x="1041862" y="864523"/>
                  <a:pt x="1041862" y="864523"/>
                </a:cubicBezTo>
                <a:cubicBezTo>
                  <a:pt x="1032529" y="836524"/>
                  <a:pt x="1035197" y="836514"/>
                  <a:pt x="1022466" y="817418"/>
                </a:cubicBezTo>
                <a:cubicBezTo>
                  <a:pt x="1019904" y="813575"/>
                  <a:pt x="1016924" y="810029"/>
                  <a:pt x="1014153" y="806334"/>
                </a:cubicBezTo>
                <a:cubicBezTo>
                  <a:pt x="1011431" y="784556"/>
                  <a:pt x="1009486" y="783778"/>
                  <a:pt x="1014153" y="762000"/>
                </a:cubicBezTo>
                <a:cubicBezTo>
                  <a:pt x="1015377" y="756288"/>
                  <a:pt x="1019695" y="745374"/>
                  <a:pt x="1019695" y="745374"/>
                </a:cubicBezTo>
                <a:cubicBezTo>
                  <a:pt x="1018771" y="739832"/>
                  <a:pt x="1018143" y="734233"/>
                  <a:pt x="1016924" y="728749"/>
                </a:cubicBezTo>
                <a:cubicBezTo>
                  <a:pt x="1016290" y="725898"/>
                  <a:pt x="1014861" y="723270"/>
                  <a:pt x="1014153" y="720436"/>
                </a:cubicBezTo>
                <a:cubicBezTo>
                  <a:pt x="1013011" y="715867"/>
                  <a:pt x="1012306" y="711199"/>
                  <a:pt x="1011382" y="706581"/>
                </a:cubicBezTo>
                <a:cubicBezTo>
                  <a:pt x="1012306" y="701039"/>
                  <a:pt x="1012934" y="695440"/>
                  <a:pt x="1014153" y="689956"/>
                </a:cubicBezTo>
                <a:cubicBezTo>
                  <a:pt x="1014787" y="687105"/>
                  <a:pt x="1017404" y="684524"/>
                  <a:pt x="1016924" y="681643"/>
                </a:cubicBezTo>
                <a:cubicBezTo>
                  <a:pt x="1015483" y="673000"/>
                  <a:pt x="1008611" y="656705"/>
                  <a:pt x="1008611" y="656705"/>
                </a:cubicBezTo>
                <a:cubicBezTo>
                  <a:pt x="1006615" y="640741"/>
                  <a:pt x="1003396" y="630785"/>
                  <a:pt x="1008611" y="615141"/>
                </a:cubicBezTo>
                <a:cubicBezTo>
                  <a:pt x="1010314" y="610032"/>
                  <a:pt x="1014515" y="606104"/>
                  <a:pt x="1016924" y="601287"/>
                </a:cubicBezTo>
                <a:cubicBezTo>
                  <a:pt x="1019149" y="596838"/>
                  <a:pt x="1020893" y="592151"/>
                  <a:pt x="1022466" y="587432"/>
                </a:cubicBezTo>
                <a:cubicBezTo>
                  <a:pt x="1023670" y="583819"/>
                  <a:pt x="1023690" y="579829"/>
                  <a:pt x="1025236" y="576349"/>
                </a:cubicBezTo>
                <a:cubicBezTo>
                  <a:pt x="1027423" y="571427"/>
                  <a:pt x="1031140" y="567311"/>
                  <a:pt x="1033549" y="562494"/>
                </a:cubicBezTo>
                <a:cubicBezTo>
                  <a:pt x="1035773" y="558045"/>
                  <a:pt x="1037391" y="553314"/>
                  <a:pt x="1039091" y="548640"/>
                </a:cubicBezTo>
                <a:cubicBezTo>
                  <a:pt x="1041087" y="543150"/>
                  <a:pt x="1041393" y="536875"/>
                  <a:pt x="1044633" y="532014"/>
                </a:cubicBezTo>
                <a:lnTo>
                  <a:pt x="1050175" y="523701"/>
                </a:lnTo>
                <a:cubicBezTo>
                  <a:pt x="1051099" y="515388"/>
                  <a:pt x="1052946" y="507127"/>
                  <a:pt x="1052946" y="498763"/>
                </a:cubicBezTo>
                <a:cubicBezTo>
                  <a:pt x="1052946" y="493145"/>
                  <a:pt x="1050734" y="487728"/>
                  <a:pt x="1050175" y="482138"/>
                </a:cubicBezTo>
                <a:cubicBezTo>
                  <a:pt x="1043832" y="418715"/>
                  <a:pt x="1050910" y="464378"/>
                  <a:pt x="1044633" y="426720"/>
                </a:cubicBezTo>
                <a:cubicBezTo>
                  <a:pt x="1046480" y="414713"/>
                  <a:pt x="1047672" y="402586"/>
                  <a:pt x="1050175" y="390698"/>
                </a:cubicBezTo>
                <a:cubicBezTo>
                  <a:pt x="1051378" y="384982"/>
                  <a:pt x="1055716" y="374072"/>
                  <a:pt x="1055716" y="374072"/>
                </a:cubicBezTo>
                <a:cubicBezTo>
                  <a:pt x="1054793" y="368530"/>
                  <a:pt x="1054165" y="362931"/>
                  <a:pt x="1052946" y="357447"/>
                </a:cubicBezTo>
                <a:cubicBezTo>
                  <a:pt x="1052312" y="354596"/>
                  <a:pt x="1049541" y="351985"/>
                  <a:pt x="1050175" y="349134"/>
                </a:cubicBezTo>
                <a:cubicBezTo>
                  <a:pt x="1051519" y="343086"/>
                  <a:pt x="1051561" y="364836"/>
                  <a:pt x="1052946" y="354676"/>
                </a:cubicBezTo>
                <a:close/>
              </a:path>
            </a:pathLst>
          </a:custGeom>
          <a:solidFill>
            <a:schemeClr val="tx2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highlight>
                  <a:srgbClr val="000000"/>
                </a:highlight>
              </a:rPr>
              <a:t>의정부동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1844288" y="2107580"/>
            <a:ext cx="3760339" cy="1399697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6493D5-12D5-C459-32D1-783DFA0A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2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8601AD-E026-A3A6-7AF1-6D695CFD0B79}"/>
              </a:ext>
            </a:extLst>
          </p:cNvPr>
          <p:cNvSpPr/>
          <p:nvPr/>
        </p:nvSpPr>
        <p:spPr>
          <a:xfrm>
            <a:off x="4074239" y="4147503"/>
            <a:ext cx="5546404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97E780-BADD-4824-F407-C314A503EAF5}"/>
              </a:ext>
            </a:extLst>
          </p:cNvPr>
          <p:cNvCxnSpPr/>
          <p:nvPr/>
        </p:nvCxnSpPr>
        <p:spPr>
          <a:xfrm>
            <a:off x="9620643" y="4471639"/>
            <a:ext cx="6496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F2818-9397-FEF8-3636-3904B5A226D1}"/>
              </a:ext>
            </a:extLst>
          </p:cNvPr>
          <p:cNvSpPr txBox="1"/>
          <p:nvPr/>
        </p:nvSpPr>
        <p:spPr>
          <a:xfrm>
            <a:off x="10293115" y="4055348"/>
            <a:ext cx="150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결측치</a:t>
            </a:r>
            <a:br>
              <a:rPr lang="en-US" altLang="ko-KR" sz="32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</a:br>
            <a:r>
              <a:rPr lang="ko-KR" alt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제거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02A5E2-5611-E6BC-C83E-7C6D6B357F83}"/>
              </a:ext>
            </a:extLst>
          </p:cNvPr>
          <p:cNvGrpSpPr/>
          <p:nvPr/>
        </p:nvGrpSpPr>
        <p:grpSpPr>
          <a:xfrm>
            <a:off x="155293" y="186893"/>
            <a:ext cx="11776437" cy="6456173"/>
            <a:chOff x="-216302" y="226086"/>
            <a:chExt cx="11776437" cy="645617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8C9E06C-6627-B6E9-DD7A-7D9483ED8ABB}"/>
                </a:ext>
              </a:extLst>
            </p:cNvPr>
            <p:cNvGrpSpPr/>
            <p:nvPr/>
          </p:nvGrpSpPr>
          <p:grpSpPr>
            <a:xfrm>
              <a:off x="-216302" y="226086"/>
              <a:ext cx="11776437" cy="6456173"/>
              <a:chOff x="138599" y="237886"/>
              <a:chExt cx="11823710" cy="65387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A53E192-8A1E-65AA-17FF-5E0514791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599" y="237886"/>
                <a:ext cx="11823710" cy="653871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ABBD4F9-F972-1096-C78D-B53A80594F4E}"/>
                  </a:ext>
                </a:extLst>
              </p:cNvPr>
              <p:cNvSpPr/>
              <p:nvPr/>
            </p:nvSpPr>
            <p:spPr>
              <a:xfrm>
                <a:off x="11346490" y="1106633"/>
                <a:ext cx="558299" cy="2675321"/>
              </a:xfrm>
              <a:prstGeom prst="rect">
                <a:avLst/>
              </a:prstGeom>
              <a:noFill/>
              <a:ln w="57150">
                <a:solidFill>
                  <a:srgbClr val="FF0F09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C06B6B9-43B7-D4E1-1893-741BEBB1323A}"/>
                  </a:ext>
                </a:extLst>
              </p:cNvPr>
              <p:cNvSpPr/>
              <p:nvPr/>
            </p:nvSpPr>
            <p:spPr>
              <a:xfrm>
                <a:off x="11084312" y="342684"/>
                <a:ext cx="823480" cy="672665"/>
              </a:xfrm>
              <a:prstGeom prst="ellipse">
                <a:avLst/>
              </a:prstGeom>
              <a:noFill/>
              <a:ln w="57150" cmpd="sng">
                <a:solidFill>
                  <a:srgbClr val="FF0F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E08CEDC-49CD-D4F1-7A15-3A2EC093EBC3}"/>
                  </a:ext>
                </a:extLst>
              </p:cNvPr>
              <p:cNvSpPr/>
              <p:nvPr/>
            </p:nvSpPr>
            <p:spPr>
              <a:xfrm>
                <a:off x="530985" y="775115"/>
                <a:ext cx="823480" cy="3006844"/>
              </a:xfrm>
              <a:prstGeom prst="ellipse">
                <a:avLst/>
              </a:prstGeom>
              <a:noFill/>
              <a:ln w="57150" cmpd="sng">
                <a:solidFill>
                  <a:srgbClr val="FF0F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61575A42-A3D7-3853-A8A1-BFAB108D4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695" y="2386597"/>
                <a:ext cx="9760554" cy="0"/>
              </a:xfrm>
              <a:prstGeom prst="straightConnector1">
                <a:avLst/>
              </a:prstGeom>
              <a:ln w="50800">
                <a:solidFill>
                  <a:srgbClr val="FF0F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2A5F532C-952B-CF9F-C4F3-DAF09BBE53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14468" y="1002375"/>
                <a:ext cx="14175" cy="390055"/>
              </a:xfrm>
              <a:prstGeom prst="straightConnector1">
                <a:avLst/>
              </a:prstGeom>
              <a:ln w="50800">
                <a:solidFill>
                  <a:srgbClr val="FF0F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4D888D-A19E-FF5B-D936-E16BA5BED457}"/>
                  </a:ext>
                </a:extLst>
              </p:cNvPr>
              <p:cNvSpPr txBox="1"/>
              <p:nvPr/>
            </p:nvSpPr>
            <p:spPr>
              <a:xfrm>
                <a:off x="9391027" y="3544928"/>
                <a:ext cx="1451890" cy="96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중복값</a:t>
                </a:r>
                <a:br>
                  <a:rPr lang="en-US" altLang="ko-KR" sz="28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</a:br>
                <a:r>
                  <a:rPr lang="ko-KR" altLang="en-US" sz="28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제거</a:t>
                </a:r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2059E5-F006-5D23-0797-44E9C23AFBB1}"/>
                </a:ext>
              </a:extLst>
            </p:cNvPr>
            <p:cNvSpPr/>
            <p:nvPr/>
          </p:nvSpPr>
          <p:spPr>
            <a:xfrm>
              <a:off x="251563" y="4301818"/>
              <a:ext cx="820188" cy="1236518"/>
            </a:xfrm>
            <a:prstGeom prst="ellipse">
              <a:avLst/>
            </a:prstGeom>
            <a:noFill/>
            <a:ln w="57150" cmpd="sng">
              <a:solidFill>
                <a:srgbClr val="FF0F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EA98B5-2AB4-4FAC-61C3-2AB18F9A545D}"/>
                </a:ext>
              </a:extLst>
            </p:cNvPr>
            <p:cNvSpPr/>
            <p:nvPr/>
          </p:nvSpPr>
          <p:spPr>
            <a:xfrm>
              <a:off x="10933102" y="4338683"/>
              <a:ext cx="556067" cy="1105518"/>
            </a:xfrm>
            <a:prstGeom prst="rect">
              <a:avLst/>
            </a:prstGeom>
            <a:noFill/>
            <a:ln w="57150">
              <a:solidFill>
                <a:srgbClr val="FF0F0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3D5AA76-8AB9-A031-6B45-D5D778E74F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244" y="4940923"/>
              <a:ext cx="9721530" cy="0"/>
            </a:xfrm>
            <a:prstGeom prst="straightConnector1">
              <a:avLst/>
            </a:prstGeom>
            <a:ln w="50800">
              <a:solidFill>
                <a:srgbClr val="FF0F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809502E-0A4E-1E4B-003B-CDE67078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2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323751" y="1376895"/>
            <a:ext cx="305750" cy="161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7007387" y="1524683"/>
            <a:ext cx="305749" cy="14716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6460" y="1162509"/>
            <a:ext cx="315923" cy="1833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279375"/>
            <a:ext cx="305750" cy="17169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5FC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민락동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34810" y="1007564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20,015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828184" y="1139306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19,642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7793" y="914077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20,673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098501" y="984920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20,176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19,471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537397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34455"/>
            <a:ext cx="3524336" cy="314780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83138"/>
            <a:ext cx="3621999" cy="2589790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A36CEE1-5955-99D3-FD0B-ACA0BDFCE8E1}"/>
              </a:ext>
            </a:extLst>
          </p:cNvPr>
          <p:cNvSpPr/>
          <p:nvPr/>
        </p:nvSpPr>
        <p:spPr>
          <a:xfrm>
            <a:off x="1695796" y="4546925"/>
            <a:ext cx="1259379" cy="2186384"/>
          </a:xfrm>
          <a:custGeom>
            <a:avLst/>
            <a:gdLst>
              <a:gd name="connsiteX0" fmla="*/ 187037 w 1259379"/>
              <a:gd name="connsiteY0" fmla="*/ 137 h 2186384"/>
              <a:gd name="connsiteX1" fmla="*/ 261851 w 1259379"/>
              <a:gd name="connsiteY1" fmla="*/ 20919 h 2186384"/>
              <a:gd name="connsiteX2" fmla="*/ 286789 w 1259379"/>
              <a:gd name="connsiteY2" fmla="*/ 12606 h 2186384"/>
              <a:gd name="connsiteX3" fmla="*/ 303415 w 1259379"/>
              <a:gd name="connsiteY3" fmla="*/ 16762 h 2186384"/>
              <a:gd name="connsiteX4" fmla="*/ 403168 w 1259379"/>
              <a:gd name="connsiteY4" fmla="*/ 8450 h 2186384"/>
              <a:gd name="connsiteX5" fmla="*/ 461357 w 1259379"/>
              <a:gd name="connsiteY5" fmla="*/ 137 h 2186384"/>
              <a:gd name="connsiteX6" fmla="*/ 552797 w 1259379"/>
              <a:gd name="connsiteY6" fmla="*/ 4293 h 2186384"/>
              <a:gd name="connsiteX7" fmla="*/ 594360 w 1259379"/>
              <a:gd name="connsiteY7" fmla="*/ 12606 h 2186384"/>
              <a:gd name="connsiteX8" fmla="*/ 598517 w 1259379"/>
              <a:gd name="connsiteY8" fmla="*/ 25075 h 2186384"/>
              <a:gd name="connsiteX9" fmla="*/ 590204 w 1259379"/>
              <a:gd name="connsiteY9" fmla="*/ 58326 h 2186384"/>
              <a:gd name="connsiteX10" fmla="*/ 581891 w 1259379"/>
              <a:gd name="connsiteY10" fmla="*/ 70795 h 2186384"/>
              <a:gd name="connsiteX11" fmla="*/ 565266 w 1259379"/>
              <a:gd name="connsiteY11" fmla="*/ 99890 h 2186384"/>
              <a:gd name="connsiteX12" fmla="*/ 561109 w 1259379"/>
              <a:gd name="connsiteY12" fmla="*/ 116515 h 2186384"/>
              <a:gd name="connsiteX13" fmla="*/ 548640 w 1259379"/>
              <a:gd name="connsiteY13" fmla="*/ 145610 h 2186384"/>
              <a:gd name="connsiteX14" fmla="*/ 544484 w 1259379"/>
              <a:gd name="connsiteY14" fmla="*/ 158079 h 2186384"/>
              <a:gd name="connsiteX15" fmla="*/ 536171 w 1259379"/>
              <a:gd name="connsiteY15" fmla="*/ 174704 h 2186384"/>
              <a:gd name="connsiteX16" fmla="*/ 523702 w 1259379"/>
              <a:gd name="connsiteY16" fmla="*/ 187173 h 2186384"/>
              <a:gd name="connsiteX17" fmla="*/ 515389 w 1259379"/>
              <a:gd name="connsiteY17" fmla="*/ 199642 h 2186384"/>
              <a:gd name="connsiteX18" fmla="*/ 511233 w 1259379"/>
              <a:gd name="connsiteY18" fmla="*/ 212111 h 2186384"/>
              <a:gd name="connsiteX19" fmla="*/ 494608 w 1259379"/>
              <a:gd name="connsiteY19" fmla="*/ 245362 h 2186384"/>
              <a:gd name="connsiteX20" fmla="*/ 498764 w 1259379"/>
              <a:gd name="connsiteY20" fmla="*/ 278613 h 2186384"/>
              <a:gd name="connsiteX21" fmla="*/ 540328 w 1259379"/>
              <a:gd name="connsiteY21" fmla="*/ 278613 h 2186384"/>
              <a:gd name="connsiteX22" fmla="*/ 569422 w 1259379"/>
              <a:gd name="connsiteY22" fmla="*/ 270300 h 2186384"/>
              <a:gd name="connsiteX23" fmla="*/ 594360 w 1259379"/>
              <a:gd name="connsiteY23" fmla="*/ 261988 h 2186384"/>
              <a:gd name="connsiteX24" fmla="*/ 623455 w 1259379"/>
              <a:gd name="connsiteY24" fmla="*/ 257831 h 2186384"/>
              <a:gd name="connsiteX25" fmla="*/ 640080 w 1259379"/>
              <a:gd name="connsiteY25" fmla="*/ 253675 h 2186384"/>
              <a:gd name="connsiteX26" fmla="*/ 681644 w 1259379"/>
              <a:gd name="connsiteY26" fmla="*/ 257831 h 2186384"/>
              <a:gd name="connsiteX27" fmla="*/ 706582 w 1259379"/>
              <a:gd name="connsiteY27" fmla="*/ 249519 h 2186384"/>
              <a:gd name="connsiteX28" fmla="*/ 727364 w 1259379"/>
              <a:gd name="connsiteY28" fmla="*/ 245362 h 2186384"/>
              <a:gd name="connsiteX29" fmla="*/ 793866 w 1259379"/>
              <a:gd name="connsiteY29" fmla="*/ 241206 h 2186384"/>
              <a:gd name="connsiteX30" fmla="*/ 810491 w 1259379"/>
              <a:gd name="connsiteY30" fmla="*/ 249519 h 2186384"/>
              <a:gd name="connsiteX31" fmla="*/ 822960 w 1259379"/>
              <a:gd name="connsiteY31" fmla="*/ 253675 h 2186384"/>
              <a:gd name="connsiteX32" fmla="*/ 847899 w 1259379"/>
              <a:gd name="connsiteY32" fmla="*/ 282770 h 2186384"/>
              <a:gd name="connsiteX33" fmla="*/ 881149 w 1259379"/>
              <a:gd name="connsiteY33" fmla="*/ 307708 h 2186384"/>
              <a:gd name="connsiteX34" fmla="*/ 885306 w 1259379"/>
              <a:gd name="connsiteY34" fmla="*/ 320177 h 2186384"/>
              <a:gd name="connsiteX35" fmla="*/ 897775 w 1259379"/>
              <a:gd name="connsiteY35" fmla="*/ 324333 h 2186384"/>
              <a:gd name="connsiteX36" fmla="*/ 914400 w 1259379"/>
              <a:gd name="connsiteY36" fmla="*/ 336802 h 2186384"/>
              <a:gd name="connsiteX37" fmla="*/ 922713 w 1259379"/>
              <a:gd name="connsiteY37" fmla="*/ 353428 h 2186384"/>
              <a:gd name="connsiteX38" fmla="*/ 931026 w 1259379"/>
              <a:gd name="connsiteY38" fmla="*/ 382522 h 2186384"/>
              <a:gd name="connsiteX39" fmla="*/ 951808 w 1259379"/>
              <a:gd name="connsiteY39" fmla="*/ 415773 h 2186384"/>
              <a:gd name="connsiteX40" fmla="*/ 947651 w 1259379"/>
              <a:gd name="connsiteY40" fmla="*/ 444868 h 2186384"/>
              <a:gd name="connsiteX41" fmla="*/ 947651 w 1259379"/>
              <a:gd name="connsiteY41" fmla="*/ 498900 h 2186384"/>
              <a:gd name="connsiteX42" fmla="*/ 972589 w 1259379"/>
              <a:gd name="connsiteY42" fmla="*/ 519682 h 2186384"/>
              <a:gd name="connsiteX43" fmla="*/ 980902 w 1259379"/>
              <a:gd name="connsiteY43" fmla="*/ 536308 h 2186384"/>
              <a:gd name="connsiteX44" fmla="*/ 1014153 w 1259379"/>
              <a:gd name="connsiteY44" fmla="*/ 557090 h 2186384"/>
              <a:gd name="connsiteX45" fmla="*/ 1026622 w 1259379"/>
              <a:gd name="connsiteY45" fmla="*/ 577871 h 2186384"/>
              <a:gd name="connsiteX46" fmla="*/ 1043248 w 1259379"/>
              <a:gd name="connsiteY46" fmla="*/ 615279 h 2186384"/>
              <a:gd name="connsiteX47" fmla="*/ 1039091 w 1259379"/>
              <a:gd name="connsiteY47" fmla="*/ 648530 h 2186384"/>
              <a:gd name="connsiteX48" fmla="*/ 1047404 w 1259379"/>
              <a:gd name="connsiteY48" fmla="*/ 665155 h 2186384"/>
              <a:gd name="connsiteX49" fmla="*/ 1043248 w 1259379"/>
              <a:gd name="connsiteY49" fmla="*/ 690093 h 2186384"/>
              <a:gd name="connsiteX50" fmla="*/ 1051560 w 1259379"/>
              <a:gd name="connsiteY50" fmla="*/ 715031 h 2186384"/>
              <a:gd name="connsiteX51" fmla="*/ 1055717 w 1259379"/>
              <a:gd name="connsiteY51" fmla="*/ 731657 h 2186384"/>
              <a:gd name="connsiteX52" fmla="*/ 1072342 w 1259379"/>
              <a:gd name="connsiteY52" fmla="*/ 744126 h 2186384"/>
              <a:gd name="connsiteX53" fmla="*/ 1105593 w 1259379"/>
              <a:gd name="connsiteY53" fmla="*/ 760751 h 2186384"/>
              <a:gd name="connsiteX54" fmla="*/ 1118062 w 1259379"/>
              <a:gd name="connsiteY54" fmla="*/ 773220 h 2186384"/>
              <a:gd name="connsiteX55" fmla="*/ 1134688 w 1259379"/>
              <a:gd name="connsiteY55" fmla="*/ 777377 h 2186384"/>
              <a:gd name="connsiteX56" fmla="*/ 1167939 w 1259379"/>
              <a:gd name="connsiteY56" fmla="*/ 794002 h 2186384"/>
              <a:gd name="connsiteX57" fmla="*/ 1167939 w 1259379"/>
              <a:gd name="connsiteY57" fmla="*/ 831410 h 2186384"/>
              <a:gd name="connsiteX58" fmla="*/ 1155469 w 1259379"/>
              <a:gd name="connsiteY58" fmla="*/ 885442 h 2186384"/>
              <a:gd name="connsiteX59" fmla="*/ 1143000 w 1259379"/>
              <a:gd name="connsiteY59" fmla="*/ 902068 h 2186384"/>
              <a:gd name="connsiteX60" fmla="*/ 1126375 w 1259379"/>
              <a:gd name="connsiteY60" fmla="*/ 927006 h 2186384"/>
              <a:gd name="connsiteX61" fmla="*/ 1118062 w 1259379"/>
              <a:gd name="connsiteY61" fmla="*/ 939475 h 2186384"/>
              <a:gd name="connsiteX62" fmla="*/ 1105593 w 1259379"/>
              <a:gd name="connsiteY62" fmla="*/ 1018446 h 2186384"/>
              <a:gd name="connsiteX63" fmla="*/ 1109749 w 1259379"/>
              <a:gd name="connsiteY63" fmla="*/ 1043384 h 2186384"/>
              <a:gd name="connsiteX64" fmla="*/ 1105593 w 1259379"/>
              <a:gd name="connsiteY64" fmla="*/ 1060010 h 2186384"/>
              <a:gd name="connsiteX65" fmla="*/ 1101437 w 1259379"/>
              <a:gd name="connsiteY65" fmla="*/ 1089104 h 2186384"/>
              <a:gd name="connsiteX66" fmla="*/ 1109749 w 1259379"/>
              <a:gd name="connsiteY66" fmla="*/ 1114042 h 2186384"/>
              <a:gd name="connsiteX67" fmla="*/ 1113906 w 1259379"/>
              <a:gd name="connsiteY67" fmla="*/ 1126511 h 2186384"/>
              <a:gd name="connsiteX68" fmla="*/ 1126375 w 1259379"/>
              <a:gd name="connsiteY68" fmla="*/ 1138980 h 2186384"/>
              <a:gd name="connsiteX69" fmla="*/ 1130531 w 1259379"/>
              <a:gd name="connsiteY69" fmla="*/ 1155606 h 2186384"/>
              <a:gd name="connsiteX70" fmla="*/ 1151313 w 1259379"/>
              <a:gd name="connsiteY70" fmla="*/ 1184700 h 2186384"/>
              <a:gd name="connsiteX71" fmla="*/ 1167939 w 1259379"/>
              <a:gd name="connsiteY71" fmla="*/ 1193013 h 2186384"/>
              <a:gd name="connsiteX72" fmla="*/ 1180408 w 1259379"/>
              <a:gd name="connsiteY72" fmla="*/ 1205482 h 2186384"/>
              <a:gd name="connsiteX73" fmla="*/ 1184564 w 1259379"/>
              <a:gd name="connsiteY73" fmla="*/ 1217951 h 2186384"/>
              <a:gd name="connsiteX74" fmla="*/ 1188720 w 1259379"/>
              <a:gd name="connsiteY74" fmla="*/ 1242890 h 2186384"/>
              <a:gd name="connsiteX75" fmla="*/ 1201189 w 1259379"/>
              <a:gd name="connsiteY75" fmla="*/ 1259515 h 2186384"/>
              <a:gd name="connsiteX76" fmla="*/ 1209502 w 1259379"/>
              <a:gd name="connsiteY76" fmla="*/ 1292766 h 2186384"/>
              <a:gd name="connsiteX77" fmla="*/ 1213659 w 1259379"/>
              <a:gd name="connsiteY77" fmla="*/ 1305235 h 2186384"/>
              <a:gd name="connsiteX78" fmla="*/ 1226128 w 1259379"/>
              <a:gd name="connsiteY78" fmla="*/ 1321860 h 2186384"/>
              <a:gd name="connsiteX79" fmla="*/ 1238597 w 1259379"/>
              <a:gd name="connsiteY79" fmla="*/ 1330173 h 2186384"/>
              <a:gd name="connsiteX80" fmla="*/ 1242753 w 1259379"/>
              <a:gd name="connsiteY80" fmla="*/ 1346799 h 2186384"/>
              <a:gd name="connsiteX81" fmla="*/ 1259379 w 1259379"/>
              <a:gd name="connsiteY81" fmla="*/ 1367580 h 2186384"/>
              <a:gd name="connsiteX82" fmla="*/ 1255222 w 1259379"/>
              <a:gd name="connsiteY82" fmla="*/ 1380050 h 2186384"/>
              <a:gd name="connsiteX83" fmla="*/ 1226128 w 1259379"/>
              <a:gd name="connsiteY83" fmla="*/ 1413300 h 2186384"/>
              <a:gd name="connsiteX84" fmla="*/ 1209502 w 1259379"/>
              <a:gd name="connsiteY84" fmla="*/ 1425770 h 2186384"/>
              <a:gd name="connsiteX85" fmla="*/ 1180408 w 1259379"/>
              <a:gd name="connsiteY85" fmla="*/ 1463177 h 2186384"/>
              <a:gd name="connsiteX86" fmla="*/ 1151313 w 1259379"/>
              <a:gd name="connsiteY86" fmla="*/ 1483959 h 2186384"/>
              <a:gd name="connsiteX87" fmla="*/ 1143000 w 1259379"/>
              <a:gd name="connsiteY87" fmla="*/ 1533835 h 2186384"/>
              <a:gd name="connsiteX88" fmla="*/ 1151313 w 1259379"/>
              <a:gd name="connsiteY88" fmla="*/ 1554617 h 2186384"/>
              <a:gd name="connsiteX89" fmla="*/ 1143000 w 1259379"/>
              <a:gd name="connsiteY89" fmla="*/ 1608650 h 2186384"/>
              <a:gd name="connsiteX90" fmla="*/ 1138844 w 1259379"/>
              <a:gd name="connsiteY90" fmla="*/ 1666839 h 2186384"/>
              <a:gd name="connsiteX91" fmla="*/ 1126375 w 1259379"/>
              <a:gd name="connsiteY91" fmla="*/ 1670995 h 2186384"/>
              <a:gd name="connsiteX92" fmla="*/ 1084811 w 1259379"/>
              <a:gd name="connsiteY92" fmla="*/ 1675151 h 2186384"/>
              <a:gd name="connsiteX93" fmla="*/ 1068186 w 1259379"/>
              <a:gd name="connsiteY93" fmla="*/ 1679308 h 2186384"/>
              <a:gd name="connsiteX94" fmla="*/ 1055717 w 1259379"/>
              <a:gd name="connsiteY94" fmla="*/ 1683464 h 2186384"/>
              <a:gd name="connsiteX95" fmla="*/ 1034935 w 1259379"/>
              <a:gd name="connsiteY95" fmla="*/ 1687620 h 2186384"/>
              <a:gd name="connsiteX96" fmla="*/ 1018309 w 1259379"/>
              <a:gd name="connsiteY96" fmla="*/ 1700090 h 2186384"/>
              <a:gd name="connsiteX97" fmla="*/ 997528 w 1259379"/>
              <a:gd name="connsiteY97" fmla="*/ 1704246 h 2186384"/>
              <a:gd name="connsiteX98" fmla="*/ 985059 w 1259379"/>
              <a:gd name="connsiteY98" fmla="*/ 1708402 h 2186384"/>
              <a:gd name="connsiteX99" fmla="*/ 955964 w 1259379"/>
              <a:gd name="connsiteY99" fmla="*/ 1720871 h 2186384"/>
              <a:gd name="connsiteX100" fmla="*/ 943495 w 1259379"/>
              <a:gd name="connsiteY100" fmla="*/ 1729184 h 2186384"/>
              <a:gd name="connsiteX101" fmla="*/ 926869 w 1259379"/>
              <a:gd name="connsiteY101" fmla="*/ 1741653 h 2186384"/>
              <a:gd name="connsiteX102" fmla="*/ 897775 w 1259379"/>
              <a:gd name="connsiteY102" fmla="*/ 1754122 h 2186384"/>
              <a:gd name="connsiteX103" fmla="*/ 856211 w 1259379"/>
              <a:gd name="connsiteY103" fmla="*/ 1779060 h 2186384"/>
              <a:gd name="connsiteX104" fmla="*/ 839586 w 1259379"/>
              <a:gd name="connsiteY104" fmla="*/ 1783217 h 2186384"/>
              <a:gd name="connsiteX105" fmla="*/ 822960 w 1259379"/>
              <a:gd name="connsiteY105" fmla="*/ 1774904 h 2186384"/>
              <a:gd name="connsiteX106" fmla="*/ 785553 w 1259379"/>
              <a:gd name="connsiteY106" fmla="*/ 1779060 h 2186384"/>
              <a:gd name="connsiteX107" fmla="*/ 764771 w 1259379"/>
              <a:gd name="connsiteY107" fmla="*/ 1774904 h 2186384"/>
              <a:gd name="connsiteX108" fmla="*/ 727364 w 1259379"/>
              <a:gd name="connsiteY108" fmla="*/ 1754122 h 2186384"/>
              <a:gd name="connsiteX109" fmla="*/ 710739 w 1259379"/>
              <a:gd name="connsiteY109" fmla="*/ 1737497 h 2186384"/>
              <a:gd name="connsiteX110" fmla="*/ 698269 w 1259379"/>
              <a:gd name="connsiteY110" fmla="*/ 1733340 h 2186384"/>
              <a:gd name="connsiteX111" fmla="*/ 652549 w 1259379"/>
              <a:gd name="connsiteY111" fmla="*/ 1716715 h 2186384"/>
              <a:gd name="connsiteX112" fmla="*/ 598517 w 1259379"/>
              <a:gd name="connsiteY112" fmla="*/ 1720871 h 2186384"/>
              <a:gd name="connsiteX113" fmla="*/ 586048 w 1259379"/>
              <a:gd name="connsiteY113" fmla="*/ 1716715 h 2186384"/>
              <a:gd name="connsiteX114" fmla="*/ 573579 w 1259379"/>
              <a:gd name="connsiteY114" fmla="*/ 1720871 h 2186384"/>
              <a:gd name="connsiteX115" fmla="*/ 523702 w 1259379"/>
              <a:gd name="connsiteY115" fmla="*/ 1729184 h 2186384"/>
              <a:gd name="connsiteX116" fmla="*/ 515389 w 1259379"/>
              <a:gd name="connsiteY116" fmla="*/ 1741653 h 2186384"/>
              <a:gd name="connsiteX117" fmla="*/ 511233 w 1259379"/>
              <a:gd name="connsiteY117" fmla="*/ 1754122 h 2186384"/>
              <a:gd name="connsiteX118" fmla="*/ 502920 w 1259379"/>
              <a:gd name="connsiteY118" fmla="*/ 1803999 h 2186384"/>
              <a:gd name="connsiteX119" fmla="*/ 477982 w 1259379"/>
              <a:gd name="connsiteY119" fmla="*/ 1866344 h 2186384"/>
              <a:gd name="connsiteX120" fmla="*/ 469669 w 1259379"/>
              <a:gd name="connsiteY120" fmla="*/ 1878813 h 2186384"/>
              <a:gd name="connsiteX121" fmla="*/ 453044 w 1259379"/>
              <a:gd name="connsiteY121" fmla="*/ 1895439 h 2186384"/>
              <a:gd name="connsiteX122" fmla="*/ 428106 w 1259379"/>
              <a:gd name="connsiteY122" fmla="*/ 1920377 h 2186384"/>
              <a:gd name="connsiteX123" fmla="*/ 394855 w 1259379"/>
              <a:gd name="connsiteY123" fmla="*/ 1961940 h 2186384"/>
              <a:gd name="connsiteX124" fmla="*/ 378229 w 1259379"/>
              <a:gd name="connsiteY124" fmla="*/ 1974410 h 2186384"/>
              <a:gd name="connsiteX125" fmla="*/ 349135 w 1259379"/>
              <a:gd name="connsiteY125" fmla="*/ 2003504 h 2186384"/>
              <a:gd name="connsiteX126" fmla="*/ 332509 w 1259379"/>
              <a:gd name="connsiteY126" fmla="*/ 2007660 h 2186384"/>
              <a:gd name="connsiteX127" fmla="*/ 290946 w 1259379"/>
              <a:gd name="connsiteY127" fmla="*/ 2015973 h 2186384"/>
              <a:gd name="connsiteX128" fmla="*/ 278477 w 1259379"/>
              <a:gd name="connsiteY128" fmla="*/ 2020130 h 2186384"/>
              <a:gd name="connsiteX129" fmla="*/ 236913 w 1259379"/>
              <a:gd name="connsiteY129" fmla="*/ 2028442 h 2186384"/>
              <a:gd name="connsiteX130" fmla="*/ 207819 w 1259379"/>
              <a:gd name="connsiteY130" fmla="*/ 2049224 h 2186384"/>
              <a:gd name="connsiteX131" fmla="*/ 191193 w 1259379"/>
              <a:gd name="connsiteY131" fmla="*/ 2061693 h 2186384"/>
              <a:gd name="connsiteX132" fmla="*/ 162099 w 1259379"/>
              <a:gd name="connsiteY132" fmla="*/ 2086631 h 2186384"/>
              <a:gd name="connsiteX133" fmla="*/ 149629 w 1259379"/>
              <a:gd name="connsiteY133" fmla="*/ 2111570 h 2186384"/>
              <a:gd name="connsiteX134" fmla="*/ 141317 w 1259379"/>
              <a:gd name="connsiteY134" fmla="*/ 2124039 h 2186384"/>
              <a:gd name="connsiteX135" fmla="*/ 120535 w 1259379"/>
              <a:gd name="connsiteY135" fmla="*/ 2153133 h 2186384"/>
              <a:gd name="connsiteX136" fmla="*/ 116379 w 1259379"/>
              <a:gd name="connsiteY136" fmla="*/ 2165602 h 2186384"/>
              <a:gd name="connsiteX137" fmla="*/ 87284 w 1259379"/>
              <a:gd name="connsiteY137" fmla="*/ 2186384 h 2186384"/>
              <a:gd name="connsiteX138" fmla="*/ 87284 w 1259379"/>
              <a:gd name="connsiteY138" fmla="*/ 2161446 h 2186384"/>
              <a:gd name="connsiteX139" fmla="*/ 70659 w 1259379"/>
              <a:gd name="connsiteY139" fmla="*/ 2132351 h 2186384"/>
              <a:gd name="connsiteX140" fmla="*/ 62346 w 1259379"/>
              <a:gd name="connsiteY140" fmla="*/ 2082475 h 2186384"/>
              <a:gd name="connsiteX141" fmla="*/ 54033 w 1259379"/>
              <a:gd name="connsiteY141" fmla="*/ 2040911 h 2186384"/>
              <a:gd name="connsiteX142" fmla="*/ 58189 w 1259379"/>
              <a:gd name="connsiteY142" fmla="*/ 2020130 h 2186384"/>
              <a:gd name="connsiteX143" fmla="*/ 66502 w 1259379"/>
              <a:gd name="connsiteY143" fmla="*/ 1961940 h 2186384"/>
              <a:gd name="connsiteX144" fmla="*/ 70659 w 1259379"/>
              <a:gd name="connsiteY144" fmla="*/ 1932846 h 2186384"/>
              <a:gd name="connsiteX145" fmla="*/ 58189 w 1259379"/>
              <a:gd name="connsiteY145" fmla="*/ 1887126 h 2186384"/>
              <a:gd name="connsiteX146" fmla="*/ 49877 w 1259379"/>
              <a:gd name="connsiteY146" fmla="*/ 1837250 h 2186384"/>
              <a:gd name="connsiteX147" fmla="*/ 37408 w 1259379"/>
              <a:gd name="connsiteY147" fmla="*/ 1812311 h 2186384"/>
              <a:gd name="connsiteX148" fmla="*/ 29095 w 1259379"/>
              <a:gd name="connsiteY148" fmla="*/ 1783217 h 2186384"/>
              <a:gd name="connsiteX149" fmla="*/ 24939 w 1259379"/>
              <a:gd name="connsiteY149" fmla="*/ 1733340 h 2186384"/>
              <a:gd name="connsiteX150" fmla="*/ 20782 w 1259379"/>
              <a:gd name="connsiteY150" fmla="*/ 1720871 h 2186384"/>
              <a:gd name="connsiteX151" fmla="*/ 24939 w 1259379"/>
              <a:gd name="connsiteY151" fmla="*/ 1691777 h 2186384"/>
              <a:gd name="connsiteX152" fmla="*/ 20782 w 1259379"/>
              <a:gd name="connsiteY152" fmla="*/ 1646057 h 2186384"/>
              <a:gd name="connsiteX153" fmla="*/ 8313 w 1259379"/>
              <a:gd name="connsiteY153" fmla="*/ 1592024 h 2186384"/>
              <a:gd name="connsiteX154" fmla="*/ 0 w 1259379"/>
              <a:gd name="connsiteY154" fmla="*/ 1446551 h 2186384"/>
              <a:gd name="connsiteX155" fmla="*/ 12469 w 1259379"/>
              <a:gd name="connsiteY155" fmla="*/ 1371737 h 2186384"/>
              <a:gd name="connsiteX156" fmla="*/ 16626 w 1259379"/>
              <a:gd name="connsiteY156" fmla="*/ 1359268 h 2186384"/>
              <a:gd name="connsiteX157" fmla="*/ 41564 w 1259379"/>
              <a:gd name="connsiteY157" fmla="*/ 1326017 h 2186384"/>
              <a:gd name="connsiteX158" fmla="*/ 58189 w 1259379"/>
              <a:gd name="connsiteY158" fmla="*/ 1296922 h 2186384"/>
              <a:gd name="connsiteX159" fmla="*/ 70659 w 1259379"/>
              <a:gd name="connsiteY159" fmla="*/ 1288610 h 2186384"/>
              <a:gd name="connsiteX160" fmla="*/ 83128 w 1259379"/>
              <a:gd name="connsiteY160" fmla="*/ 1271984 h 2186384"/>
              <a:gd name="connsiteX161" fmla="*/ 108066 w 1259379"/>
              <a:gd name="connsiteY161" fmla="*/ 1247046 h 2186384"/>
              <a:gd name="connsiteX162" fmla="*/ 120535 w 1259379"/>
              <a:gd name="connsiteY162" fmla="*/ 1234577 h 2186384"/>
              <a:gd name="connsiteX163" fmla="*/ 128848 w 1259379"/>
              <a:gd name="connsiteY163" fmla="*/ 1222108 h 2186384"/>
              <a:gd name="connsiteX164" fmla="*/ 133004 w 1259379"/>
              <a:gd name="connsiteY164" fmla="*/ 1205482 h 2186384"/>
              <a:gd name="connsiteX165" fmla="*/ 141317 w 1259379"/>
              <a:gd name="connsiteY165" fmla="*/ 1193013 h 2186384"/>
              <a:gd name="connsiteX166" fmla="*/ 149629 w 1259379"/>
              <a:gd name="connsiteY166" fmla="*/ 1176388 h 2186384"/>
              <a:gd name="connsiteX167" fmla="*/ 157942 w 1259379"/>
              <a:gd name="connsiteY167" fmla="*/ 1138980 h 2186384"/>
              <a:gd name="connsiteX168" fmla="*/ 166255 w 1259379"/>
              <a:gd name="connsiteY168" fmla="*/ 1114042 h 2186384"/>
              <a:gd name="connsiteX169" fmla="*/ 162099 w 1259379"/>
              <a:gd name="connsiteY169" fmla="*/ 1039228 h 2186384"/>
              <a:gd name="connsiteX170" fmla="*/ 145473 w 1259379"/>
              <a:gd name="connsiteY170" fmla="*/ 1014290 h 2186384"/>
              <a:gd name="connsiteX171" fmla="*/ 141317 w 1259379"/>
              <a:gd name="connsiteY171" fmla="*/ 997664 h 2186384"/>
              <a:gd name="connsiteX172" fmla="*/ 137160 w 1259379"/>
              <a:gd name="connsiteY172" fmla="*/ 976882 h 2186384"/>
              <a:gd name="connsiteX173" fmla="*/ 120535 w 1259379"/>
              <a:gd name="connsiteY173" fmla="*/ 947788 h 2186384"/>
              <a:gd name="connsiteX174" fmla="*/ 99753 w 1259379"/>
              <a:gd name="connsiteY174" fmla="*/ 910380 h 2186384"/>
              <a:gd name="connsiteX175" fmla="*/ 95597 w 1259379"/>
              <a:gd name="connsiteY175" fmla="*/ 885442 h 2186384"/>
              <a:gd name="connsiteX176" fmla="*/ 78971 w 1259379"/>
              <a:gd name="connsiteY176" fmla="*/ 839722 h 2186384"/>
              <a:gd name="connsiteX177" fmla="*/ 74815 w 1259379"/>
              <a:gd name="connsiteY177" fmla="*/ 777377 h 2186384"/>
              <a:gd name="connsiteX178" fmla="*/ 70659 w 1259379"/>
              <a:gd name="connsiteY178" fmla="*/ 752439 h 2186384"/>
              <a:gd name="connsiteX179" fmla="*/ 78971 w 1259379"/>
              <a:gd name="connsiteY179" fmla="*/ 698406 h 2186384"/>
              <a:gd name="connsiteX180" fmla="*/ 83128 w 1259379"/>
              <a:gd name="connsiteY180" fmla="*/ 669311 h 2186384"/>
              <a:gd name="connsiteX181" fmla="*/ 87284 w 1259379"/>
              <a:gd name="connsiteY181" fmla="*/ 656842 h 2186384"/>
              <a:gd name="connsiteX182" fmla="*/ 91440 w 1259379"/>
              <a:gd name="connsiteY182" fmla="*/ 631904 h 2186384"/>
              <a:gd name="connsiteX183" fmla="*/ 99753 w 1259379"/>
              <a:gd name="connsiteY183" fmla="*/ 606966 h 2186384"/>
              <a:gd name="connsiteX184" fmla="*/ 103909 w 1259379"/>
              <a:gd name="connsiteY184" fmla="*/ 582028 h 2186384"/>
              <a:gd name="connsiteX185" fmla="*/ 120535 w 1259379"/>
              <a:gd name="connsiteY185" fmla="*/ 557090 h 2186384"/>
              <a:gd name="connsiteX186" fmla="*/ 112222 w 1259379"/>
              <a:gd name="connsiteY186" fmla="*/ 519682 h 2186384"/>
              <a:gd name="connsiteX187" fmla="*/ 95597 w 1259379"/>
              <a:gd name="connsiteY187" fmla="*/ 490588 h 2186384"/>
              <a:gd name="connsiteX188" fmla="*/ 91440 w 1259379"/>
              <a:gd name="connsiteY188" fmla="*/ 469806 h 2186384"/>
              <a:gd name="connsiteX189" fmla="*/ 87284 w 1259379"/>
              <a:gd name="connsiteY189" fmla="*/ 457337 h 2186384"/>
              <a:gd name="connsiteX190" fmla="*/ 83128 w 1259379"/>
              <a:gd name="connsiteY190" fmla="*/ 436555 h 2186384"/>
              <a:gd name="connsiteX191" fmla="*/ 74815 w 1259379"/>
              <a:gd name="connsiteY191" fmla="*/ 415773 h 2186384"/>
              <a:gd name="connsiteX192" fmla="*/ 66502 w 1259379"/>
              <a:gd name="connsiteY192" fmla="*/ 390835 h 2186384"/>
              <a:gd name="connsiteX193" fmla="*/ 62346 w 1259379"/>
              <a:gd name="connsiteY193" fmla="*/ 378366 h 2186384"/>
              <a:gd name="connsiteX194" fmla="*/ 54033 w 1259379"/>
              <a:gd name="connsiteY194" fmla="*/ 353428 h 2186384"/>
              <a:gd name="connsiteX195" fmla="*/ 49877 w 1259379"/>
              <a:gd name="connsiteY195" fmla="*/ 303551 h 2186384"/>
              <a:gd name="connsiteX196" fmla="*/ 54033 w 1259379"/>
              <a:gd name="connsiteY196" fmla="*/ 286926 h 2186384"/>
              <a:gd name="connsiteX197" fmla="*/ 58189 w 1259379"/>
              <a:gd name="connsiteY197" fmla="*/ 257831 h 2186384"/>
              <a:gd name="connsiteX198" fmla="*/ 62346 w 1259379"/>
              <a:gd name="connsiteY198" fmla="*/ 232893 h 2186384"/>
              <a:gd name="connsiteX199" fmla="*/ 70659 w 1259379"/>
              <a:gd name="connsiteY199" fmla="*/ 207955 h 2186384"/>
              <a:gd name="connsiteX200" fmla="*/ 74815 w 1259379"/>
              <a:gd name="connsiteY200" fmla="*/ 183017 h 2186384"/>
              <a:gd name="connsiteX201" fmla="*/ 83128 w 1259379"/>
              <a:gd name="connsiteY201" fmla="*/ 158079 h 2186384"/>
              <a:gd name="connsiteX202" fmla="*/ 112222 w 1259379"/>
              <a:gd name="connsiteY202" fmla="*/ 108202 h 2186384"/>
              <a:gd name="connsiteX203" fmla="*/ 124691 w 1259379"/>
              <a:gd name="connsiteY203" fmla="*/ 99890 h 2186384"/>
              <a:gd name="connsiteX204" fmla="*/ 133004 w 1259379"/>
              <a:gd name="connsiteY204" fmla="*/ 87420 h 2186384"/>
              <a:gd name="connsiteX205" fmla="*/ 145473 w 1259379"/>
              <a:gd name="connsiteY205" fmla="*/ 70795 h 2186384"/>
              <a:gd name="connsiteX206" fmla="*/ 153786 w 1259379"/>
              <a:gd name="connsiteY206" fmla="*/ 54170 h 2186384"/>
              <a:gd name="connsiteX207" fmla="*/ 162099 w 1259379"/>
              <a:gd name="connsiteY207" fmla="*/ 41700 h 2186384"/>
              <a:gd name="connsiteX208" fmla="*/ 182880 w 1259379"/>
              <a:gd name="connsiteY208" fmla="*/ 16762 h 2186384"/>
              <a:gd name="connsiteX209" fmla="*/ 187037 w 1259379"/>
              <a:gd name="connsiteY209" fmla="*/ 137 h 21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1259379" h="2186384">
                <a:moveTo>
                  <a:pt x="187037" y="137"/>
                </a:moveTo>
                <a:cubicBezTo>
                  <a:pt x="200199" y="830"/>
                  <a:pt x="236169" y="17709"/>
                  <a:pt x="261851" y="20919"/>
                </a:cubicBezTo>
                <a:cubicBezTo>
                  <a:pt x="270546" y="22006"/>
                  <a:pt x="278070" y="13478"/>
                  <a:pt x="286789" y="12606"/>
                </a:cubicBezTo>
                <a:cubicBezTo>
                  <a:pt x="292473" y="12038"/>
                  <a:pt x="297873" y="15377"/>
                  <a:pt x="303415" y="16762"/>
                </a:cubicBezTo>
                <a:cubicBezTo>
                  <a:pt x="336666" y="13991"/>
                  <a:pt x="370450" y="14995"/>
                  <a:pt x="403168" y="8450"/>
                </a:cubicBezTo>
                <a:cubicBezTo>
                  <a:pt x="436251" y="1832"/>
                  <a:pt x="416928" y="5073"/>
                  <a:pt x="461357" y="137"/>
                </a:cubicBezTo>
                <a:cubicBezTo>
                  <a:pt x="491837" y="1522"/>
                  <a:pt x="522363" y="2119"/>
                  <a:pt x="552797" y="4293"/>
                </a:cubicBezTo>
                <a:cubicBezTo>
                  <a:pt x="567058" y="5312"/>
                  <a:pt x="580615" y="9170"/>
                  <a:pt x="594360" y="12606"/>
                </a:cubicBezTo>
                <a:cubicBezTo>
                  <a:pt x="595746" y="16762"/>
                  <a:pt x="598517" y="20694"/>
                  <a:pt x="598517" y="25075"/>
                </a:cubicBezTo>
                <a:cubicBezTo>
                  <a:pt x="598517" y="29814"/>
                  <a:pt x="593483" y="51768"/>
                  <a:pt x="590204" y="58326"/>
                </a:cubicBezTo>
                <a:cubicBezTo>
                  <a:pt x="587970" y="62794"/>
                  <a:pt x="584662" y="66639"/>
                  <a:pt x="581891" y="70795"/>
                </a:cubicBezTo>
                <a:cubicBezTo>
                  <a:pt x="569182" y="108925"/>
                  <a:pt x="590424" y="49576"/>
                  <a:pt x="565266" y="99890"/>
                </a:cubicBezTo>
                <a:cubicBezTo>
                  <a:pt x="562711" y="104999"/>
                  <a:pt x="562678" y="111023"/>
                  <a:pt x="561109" y="116515"/>
                </a:cubicBezTo>
                <a:cubicBezTo>
                  <a:pt x="555537" y="136016"/>
                  <a:pt x="558144" y="123433"/>
                  <a:pt x="548640" y="145610"/>
                </a:cubicBezTo>
                <a:cubicBezTo>
                  <a:pt x="546914" y="149637"/>
                  <a:pt x="546210" y="154052"/>
                  <a:pt x="544484" y="158079"/>
                </a:cubicBezTo>
                <a:cubicBezTo>
                  <a:pt x="542043" y="163774"/>
                  <a:pt x="539772" y="169662"/>
                  <a:pt x="536171" y="174704"/>
                </a:cubicBezTo>
                <a:cubicBezTo>
                  <a:pt x="532754" y="179487"/>
                  <a:pt x="527465" y="182657"/>
                  <a:pt x="523702" y="187173"/>
                </a:cubicBezTo>
                <a:cubicBezTo>
                  <a:pt x="520504" y="191011"/>
                  <a:pt x="518160" y="195486"/>
                  <a:pt x="515389" y="199642"/>
                </a:cubicBezTo>
                <a:cubicBezTo>
                  <a:pt x="514004" y="203798"/>
                  <a:pt x="513046" y="208123"/>
                  <a:pt x="511233" y="212111"/>
                </a:cubicBezTo>
                <a:cubicBezTo>
                  <a:pt x="506105" y="223392"/>
                  <a:pt x="494608" y="245362"/>
                  <a:pt x="494608" y="245362"/>
                </a:cubicBezTo>
                <a:cubicBezTo>
                  <a:pt x="495993" y="256446"/>
                  <a:pt x="493769" y="268622"/>
                  <a:pt x="498764" y="278613"/>
                </a:cubicBezTo>
                <a:cubicBezTo>
                  <a:pt x="507568" y="296222"/>
                  <a:pt x="531657" y="281281"/>
                  <a:pt x="540328" y="278613"/>
                </a:cubicBezTo>
                <a:cubicBezTo>
                  <a:pt x="549968" y="275647"/>
                  <a:pt x="559782" y="273266"/>
                  <a:pt x="569422" y="270300"/>
                </a:cubicBezTo>
                <a:cubicBezTo>
                  <a:pt x="577797" y="267723"/>
                  <a:pt x="585822" y="263958"/>
                  <a:pt x="594360" y="261988"/>
                </a:cubicBezTo>
                <a:cubicBezTo>
                  <a:pt x="603906" y="259785"/>
                  <a:pt x="613816" y="259584"/>
                  <a:pt x="623455" y="257831"/>
                </a:cubicBezTo>
                <a:cubicBezTo>
                  <a:pt x="629075" y="256809"/>
                  <a:pt x="634538" y="255060"/>
                  <a:pt x="640080" y="253675"/>
                </a:cubicBezTo>
                <a:cubicBezTo>
                  <a:pt x="653935" y="255060"/>
                  <a:pt x="667747" y="258699"/>
                  <a:pt x="681644" y="257831"/>
                </a:cubicBezTo>
                <a:cubicBezTo>
                  <a:pt x="690389" y="257284"/>
                  <a:pt x="697990" y="251238"/>
                  <a:pt x="706582" y="249519"/>
                </a:cubicBezTo>
                <a:cubicBezTo>
                  <a:pt x="713509" y="248133"/>
                  <a:pt x="720331" y="246032"/>
                  <a:pt x="727364" y="245362"/>
                </a:cubicBezTo>
                <a:cubicBezTo>
                  <a:pt x="749475" y="243256"/>
                  <a:pt x="771699" y="242591"/>
                  <a:pt x="793866" y="241206"/>
                </a:cubicBezTo>
                <a:cubicBezTo>
                  <a:pt x="799408" y="243977"/>
                  <a:pt x="804796" y="247078"/>
                  <a:pt x="810491" y="249519"/>
                </a:cubicBezTo>
                <a:cubicBezTo>
                  <a:pt x="814518" y="251245"/>
                  <a:pt x="819315" y="251245"/>
                  <a:pt x="822960" y="253675"/>
                </a:cubicBezTo>
                <a:cubicBezTo>
                  <a:pt x="840196" y="265165"/>
                  <a:pt x="832058" y="268369"/>
                  <a:pt x="847899" y="282770"/>
                </a:cubicBezTo>
                <a:cubicBezTo>
                  <a:pt x="858150" y="292089"/>
                  <a:pt x="881149" y="307708"/>
                  <a:pt x="881149" y="307708"/>
                </a:cubicBezTo>
                <a:cubicBezTo>
                  <a:pt x="882535" y="311864"/>
                  <a:pt x="882208" y="317079"/>
                  <a:pt x="885306" y="320177"/>
                </a:cubicBezTo>
                <a:cubicBezTo>
                  <a:pt x="888404" y="323275"/>
                  <a:pt x="893971" y="322159"/>
                  <a:pt x="897775" y="324333"/>
                </a:cubicBezTo>
                <a:cubicBezTo>
                  <a:pt x="903789" y="327770"/>
                  <a:pt x="908858" y="332646"/>
                  <a:pt x="914400" y="336802"/>
                </a:cubicBezTo>
                <a:cubicBezTo>
                  <a:pt x="917171" y="342344"/>
                  <a:pt x="920537" y="347626"/>
                  <a:pt x="922713" y="353428"/>
                </a:cubicBezTo>
                <a:cubicBezTo>
                  <a:pt x="933264" y="381564"/>
                  <a:pt x="920972" y="359065"/>
                  <a:pt x="931026" y="382522"/>
                </a:cubicBezTo>
                <a:cubicBezTo>
                  <a:pt x="938634" y="400274"/>
                  <a:pt x="939872" y="399859"/>
                  <a:pt x="951808" y="415773"/>
                </a:cubicBezTo>
                <a:cubicBezTo>
                  <a:pt x="950422" y="425471"/>
                  <a:pt x="948866" y="435147"/>
                  <a:pt x="947651" y="444868"/>
                </a:cubicBezTo>
                <a:cubicBezTo>
                  <a:pt x="946022" y="457902"/>
                  <a:pt x="939015" y="483786"/>
                  <a:pt x="947651" y="498900"/>
                </a:cubicBezTo>
                <a:cubicBezTo>
                  <a:pt x="952576" y="507519"/>
                  <a:pt x="964641" y="514384"/>
                  <a:pt x="972589" y="519682"/>
                </a:cubicBezTo>
                <a:cubicBezTo>
                  <a:pt x="975360" y="525224"/>
                  <a:pt x="976870" y="531604"/>
                  <a:pt x="980902" y="536308"/>
                </a:cubicBezTo>
                <a:cubicBezTo>
                  <a:pt x="988994" y="545749"/>
                  <a:pt x="1003398" y="551712"/>
                  <a:pt x="1014153" y="557090"/>
                </a:cubicBezTo>
                <a:cubicBezTo>
                  <a:pt x="1018309" y="564017"/>
                  <a:pt x="1023861" y="570279"/>
                  <a:pt x="1026622" y="577871"/>
                </a:cubicBezTo>
                <a:cubicBezTo>
                  <a:pt x="1041259" y="618122"/>
                  <a:pt x="1018184" y="590215"/>
                  <a:pt x="1043248" y="615279"/>
                </a:cubicBezTo>
                <a:cubicBezTo>
                  <a:pt x="1041862" y="626363"/>
                  <a:pt x="1038163" y="637399"/>
                  <a:pt x="1039091" y="648530"/>
                </a:cubicBezTo>
                <a:cubicBezTo>
                  <a:pt x="1039605" y="654704"/>
                  <a:pt x="1046787" y="658990"/>
                  <a:pt x="1047404" y="665155"/>
                </a:cubicBezTo>
                <a:cubicBezTo>
                  <a:pt x="1048243" y="673540"/>
                  <a:pt x="1044633" y="681780"/>
                  <a:pt x="1043248" y="690093"/>
                </a:cubicBezTo>
                <a:cubicBezTo>
                  <a:pt x="1046019" y="698406"/>
                  <a:pt x="1049435" y="706530"/>
                  <a:pt x="1051560" y="715031"/>
                </a:cubicBezTo>
                <a:cubicBezTo>
                  <a:pt x="1052946" y="720573"/>
                  <a:pt x="1052397" y="727008"/>
                  <a:pt x="1055717" y="731657"/>
                </a:cubicBezTo>
                <a:cubicBezTo>
                  <a:pt x="1059743" y="737294"/>
                  <a:pt x="1067083" y="739618"/>
                  <a:pt x="1072342" y="744126"/>
                </a:cubicBezTo>
                <a:cubicBezTo>
                  <a:pt x="1093603" y="762350"/>
                  <a:pt x="1074485" y="754530"/>
                  <a:pt x="1105593" y="760751"/>
                </a:cubicBezTo>
                <a:cubicBezTo>
                  <a:pt x="1109749" y="764907"/>
                  <a:pt x="1112959" y="770304"/>
                  <a:pt x="1118062" y="773220"/>
                </a:cubicBezTo>
                <a:cubicBezTo>
                  <a:pt x="1123022" y="776054"/>
                  <a:pt x="1129269" y="775570"/>
                  <a:pt x="1134688" y="777377"/>
                </a:cubicBezTo>
                <a:cubicBezTo>
                  <a:pt x="1155021" y="784155"/>
                  <a:pt x="1152666" y="783822"/>
                  <a:pt x="1167939" y="794002"/>
                </a:cubicBezTo>
                <a:cubicBezTo>
                  <a:pt x="1157801" y="834550"/>
                  <a:pt x="1167939" y="783919"/>
                  <a:pt x="1167939" y="831410"/>
                </a:cubicBezTo>
                <a:cubicBezTo>
                  <a:pt x="1167939" y="855954"/>
                  <a:pt x="1167002" y="866989"/>
                  <a:pt x="1155469" y="885442"/>
                </a:cubicBezTo>
                <a:cubicBezTo>
                  <a:pt x="1151797" y="891316"/>
                  <a:pt x="1146973" y="896393"/>
                  <a:pt x="1143000" y="902068"/>
                </a:cubicBezTo>
                <a:cubicBezTo>
                  <a:pt x="1137271" y="910253"/>
                  <a:pt x="1131917" y="918693"/>
                  <a:pt x="1126375" y="927006"/>
                </a:cubicBezTo>
                <a:lnTo>
                  <a:pt x="1118062" y="939475"/>
                </a:lnTo>
                <a:cubicBezTo>
                  <a:pt x="1104036" y="981550"/>
                  <a:pt x="1110421" y="955676"/>
                  <a:pt x="1105593" y="1018446"/>
                </a:cubicBezTo>
                <a:cubicBezTo>
                  <a:pt x="1106978" y="1026759"/>
                  <a:pt x="1109749" y="1034957"/>
                  <a:pt x="1109749" y="1043384"/>
                </a:cubicBezTo>
                <a:cubicBezTo>
                  <a:pt x="1109749" y="1049097"/>
                  <a:pt x="1106615" y="1054390"/>
                  <a:pt x="1105593" y="1060010"/>
                </a:cubicBezTo>
                <a:cubicBezTo>
                  <a:pt x="1103841" y="1069648"/>
                  <a:pt x="1102822" y="1079406"/>
                  <a:pt x="1101437" y="1089104"/>
                </a:cubicBezTo>
                <a:lnTo>
                  <a:pt x="1109749" y="1114042"/>
                </a:lnTo>
                <a:cubicBezTo>
                  <a:pt x="1111134" y="1118198"/>
                  <a:pt x="1110808" y="1123413"/>
                  <a:pt x="1113906" y="1126511"/>
                </a:cubicBezTo>
                <a:lnTo>
                  <a:pt x="1126375" y="1138980"/>
                </a:lnTo>
                <a:cubicBezTo>
                  <a:pt x="1127760" y="1144522"/>
                  <a:pt x="1128281" y="1150355"/>
                  <a:pt x="1130531" y="1155606"/>
                </a:cubicBezTo>
                <a:cubicBezTo>
                  <a:pt x="1132226" y="1159562"/>
                  <a:pt x="1150352" y="1183876"/>
                  <a:pt x="1151313" y="1184700"/>
                </a:cubicBezTo>
                <a:cubicBezTo>
                  <a:pt x="1156018" y="1188732"/>
                  <a:pt x="1162897" y="1189412"/>
                  <a:pt x="1167939" y="1193013"/>
                </a:cubicBezTo>
                <a:cubicBezTo>
                  <a:pt x="1172722" y="1196429"/>
                  <a:pt x="1176252" y="1201326"/>
                  <a:pt x="1180408" y="1205482"/>
                </a:cubicBezTo>
                <a:cubicBezTo>
                  <a:pt x="1181793" y="1209638"/>
                  <a:pt x="1183614" y="1213674"/>
                  <a:pt x="1184564" y="1217951"/>
                </a:cubicBezTo>
                <a:cubicBezTo>
                  <a:pt x="1186392" y="1226178"/>
                  <a:pt x="1185590" y="1235065"/>
                  <a:pt x="1188720" y="1242890"/>
                </a:cubicBezTo>
                <a:cubicBezTo>
                  <a:pt x="1191293" y="1249322"/>
                  <a:pt x="1197033" y="1253973"/>
                  <a:pt x="1201189" y="1259515"/>
                </a:cubicBezTo>
                <a:cubicBezTo>
                  <a:pt x="1203960" y="1270599"/>
                  <a:pt x="1205889" y="1281928"/>
                  <a:pt x="1209502" y="1292766"/>
                </a:cubicBezTo>
                <a:cubicBezTo>
                  <a:pt x="1210888" y="1296922"/>
                  <a:pt x="1211485" y="1301431"/>
                  <a:pt x="1213659" y="1305235"/>
                </a:cubicBezTo>
                <a:cubicBezTo>
                  <a:pt x="1217096" y="1311249"/>
                  <a:pt x="1221230" y="1316962"/>
                  <a:pt x="1226128" y="1321860"/>
                </a:cubicBezTo>
                <a:cubicBezTo>
                  <a:pt x="1229660" y="1325392"/>
                  <a:pt x="1234441" y="1327402"/>
                  <a:pt x="1238597" y="1330173"/>
                </a:cubicBezTo>
                <a:cubicBezTo>
                  <a:pt x="1239982" y="1335715"/>
                  <a:pt x="1239584" y="1342046"/>
                  <a:pt x="1242753" y="1346799"/>
                </a:cubicBezTo>
                <a:cubicBezTo>
                  <a:pt x="1267824" y="1384406"/>
                  <a:pt x="1245787" y="1326809"/>
                  <a:pt x="1259379" y="1367580"/>
                </a:cubicBezTo>
                <a:cubicBezTo>
                  <a:pt x="1257993" y="1371737"/>
                  <a:pt x="1257396" y="1376246"/>
                  <a:pt x="1255222" y="1380050"/>
                </a:cubicBezTo>
                <a:cubicBezTo>
                  <a:pt x="1248945" y="1391034"/>
                  <a:pt x="1235325" y="1405252"/>
                  <a:pt x="1226128" y="1413300"/>
                </a:cubicBezTo>
                <a:cubicBezTo>
                  <a:pt x="1220914" y="1417862"/>
                  <a:pt x="1215044" y="1421613"/>
                  <a:pt x="1209502" y="1425770"/>
                </a:cubicBezTo>
                <a:cubicBezTo>
                  <a:pt x="1199281" y="1442804"/>
                  <a:pt x="1196652" y="1450994"/>
                  <a:pt x="1180408" y="1463177"/>
                </a:cubicBezTo>
                <a:cubicBezTo>
                  <a:pt x="1136637" y="1496006"/>
                  <a:pt x="1188927" y="1446345"/>
                  <a:pt x="1151313" y="1483959"/>
                </a:cubicBezTo>
                <a:cubicBezTo>
                  <a:pt x="1149391" y="1493570"/>
                  <a:pt x="1142394" y="1526560"/>
                  <a:pt x="1143000" y="1533835"/>
                </a:cubicBezTo>
                <a:cubicBezTo>
                  <a:pt x="1143620" y="1541270"/>
                  <a:pt x="1148542" y="1547690"/>
                  <a:pt x="1151313" y="1554617"/>
                </a:cubicBezTo>
                <a:cubicBezTo>
                  <a:pt x="1149127" y="1567737"/>
                  <a:pt x="1144187" y="1596185"/>
                  <a:pt x="1143000" y="1608650"/>
                </a:cubicBezTo>
                <a:cubicBezTo>
                  <a:pt x="1141156" y="1628008"/>
                  <a:pt x="1143854" y="1648050"/>
                  <a:pt x="1138844" y="1666839"/>
                </a:cubicBezTo>
                <a:cubicBezTo>
                  <a:pt x="1137715" y="1671072"/>
                  <a:pt x="1130705" y="1670329"/>
                  <a:pt x="1126375" y="1670995"/>
                </a:cubicBezTo>
                <a:cubicBezTo>
                  <a:pt x="1112613" y="1673112"/>
                  <a:pt x="1098666" y="1673766"/>
                  <a:pt x="1084811" y="1675151"/>
                </a:cubicBezTo>
                <a:cubicBezTo>
                  <a:pt x="1079269" y="1676537"/>
                  <a:pt x="1073678" y="1677739"/>
                  <a:pt x="1068186" y="1679308"/>
                </a:cubicBezTo>
                <a:cubicBezTo>
                  <a:pt x="1063973" y="1680512"/>
                  <a:pt x="1059967" y="1682402"/>
                  <a:pt x="1055717" y="1683464"/>
                </a:cubicBezTo>
                <a:cubicBezTo>
                  <a:pt x="1048863" y="1685177"/>
                  <a:pt x="1041862" y="1686235"/>
                  <a:pt x="1034935" y="1687620"/>
                </a:cubicBezTo>
                <a:cubicBezTo>
                  <a:pt x="1029393" y="1691777"/>
                  <a:pt x="1024639" y="1697276"/>
                  <a:pt x="1018309" y="1700090"/>
                </a:cubicBezTo>
                <a:cubicBezTo>
                  <a:pt x="1011854" y="1702959"/>
                  <a:pt x="1004381" y="1702533"/>
                  <a:pt x="997528" y="1704246"/>
                </a:cubicBezTo>
                <a:cubicBezTo>
                  <a:pt x="993278" y="1705309"/>
                  <a:pt x="989086" y="1706676"/>
                  <a:pt x="985059" y="1708402"/>
                </a:cubicBezTo>
                <a:cubicBezTo>
                  <a:pt x="949107" y="1723810"/>
                  <a:pt x="985206" y="1711125"/>
                  <a:pt x="955964" y="1720871"/>
                </a:cubicBezTo>
                <a:cubicBezTo>
                  <a:pt x="951808" y="1723642"/>
                  <a:pt x="947560" y="1726281"/>
                  <a:pt x="943495" y="1729184"/>
                </a:cubicBezTo>
                <a:cubicBezTo>
                  <a:pt x="937858" y="1733210"/>
                  <a:pt x="932743" y="1737981"/>
                  <a:pt x="926869" y="1741653"/>
                </a:cubicBezTo>
                <a:cubicBezTo>
                  <a:pt x="915127" y="1748992"/>
                  <a:pt x="909898" y="1750081"/>
                  <a:pt x="897775" y="1754122"/>
                </a:cubicBezTo>
                <a:cubicBezTo>
                  <a:pt x="885337" y="1762415"/>
                  <a:pt x="870824" y="1773580"/>
                  <a:pt x="856211" y="1779060"/>
                </a:cubicBezTo>
                <a:cubicBezTo>
                  <a:pt x="850862" y="1781066"/>
                  <a:pt x="845128" y="1781831"/>
                  <a:pt x="839586" y="1783217"/>
                </a:cubicBezTo>
                <a:cubicBezTo>
                  <a:pt x="834044" y="1780446"/>
                  <a:pt x="829138" y="1775379"/>
                  <a:pt x="822960" y="1774904"/>
                </a:cubicBezTo>
                <a:cubicBezTo>
                  <a:pt x="810451" y="1773942"/>
                  <a:pt x="798099" y="1779060"/>
                  <a:pt x="785553" y="1779060"/>
                </a:cubicBezTo>
                <a:cubicBezTo>
                  <a:pt x="778489" y="1779060"/>
                  <a:pt x="771698" y="1776289"/>
                  <a:pt x="764771" y="1774904"/>
                </a:cubicBezTo>
                <a:cubicBezTo>
                  <a:pt x="755408" y="1770223"/>
                  <a:pt x="736793" y="1762204"/>
                  <a:pt x="727364" y="1754122"/>
                </a:cubicBezTo>
                <a:cubicBezTo>
                  <a:pt x="721414" y="1749022"/>
                  <a:pt x="717116" y="1742052"/>
                  <a:pt x="710739" y="1737497"/>
                </a:cubicBezTo>
                <a:cubicBezTo>
                  <a:pt x="707174" y="1734950"/>
                  <a:pt x="702372" y="1734878"/>
                  <a:pt x="698269" y="1733340"/>
                </a:cubicBezTo>
                <a:cubicBezTo>
                  <a:pt x="652011" y="1715993"/>
                  <a:pt x="704933" y="1734176"/>
                  <a:pt x="652549" y="1716715"/>
                </a:cubicBezTo>
                <a:cubicBezTo>
                  <a:pt x="634538" y="1718100"/>
                  <a:pt x="616581" y="1720871"/>
                  <a:pt x="598517" y="1720871"/>
                </a:cubicBezTo>
                <a:cubicBezTo>
                  <a:pt x="594136" y="1720871"/>
                  <a:pt x="590429" y="1716715"/>
                  <a:pt x="586048" y="1716715"/>
                </a:cubicBezTo>
                <a:cubicBezTo>
                  <a:pt x="581667" y="1716715"/>
                  <a:pt x="577829" y="1719808"/>
                  <a:pt x="573579" y="1720871"/>
                </a:cubicBezTo>
                <a:cubicBezTo>
                  <a:pt x="557363" y="1724925"/>
                  <a:pt x="540137" y="1726836"/>
                  <a:pt x="523702" y="1729184"/>
                </a:cubicBezTo>
                <a:cubicBezTo>
                  <a:pt x="520931" y="1733340"/>
                  <a:pt x="517623" y="1737185"/>
                  <a:pt x="515389" y="1741653"/>
                </a:cubicBezTo>
                <a:cubicBezTo>
                  <a:pt x="513430" y="1745572"/>
                  <a:pt x="512092" y="1749826"/>
                  <a:pt x="511233" y="1754122"/>
                </a:cubicBezTo>
                <a:cubicBezTo>
                  <a:pt x="507928" y="1770650"/>
                  <a:pt x="508250" y="1788009"/>
                  <a:pt x="502920" y="1803999"/>
                </a:cubicBezTo>
                <a:cubicBezTo>
                  <a:pt x="491837" y="1837248"/>
                  <a:pt x="493271" y="1838825"/>
                  <a:pt x="477982" y="1866344"/>
                </a:cubicBezTo>
                <a:cubicBezTo>
                  <a:pt x="475556" y="1870711"/>
                  <a:pt x="472920" y="1875020"/>
                  <a:pt x="469669" y="1878813"/>
                </a:cubicBezTo>
                <a:cubicBezTo>
                  <a:pt x="464569" y="1884764"/>
                  <a:pt x="458205" y="1889541"/>
                  <a:pt x="453044" y="1895439"/>
                </a:cubicBezTo>
                <a:cubicBezTo>
                  <a:pt x="431393" y="1920184"/>
                  <a:pt x="450799" y="1905248"/>
                  <a:pt x="428106" y="1920377"/>
                </a:cubicBezTo>
                <a:cubicBezTo>
                  <a:pt x="413173" y="1942776"/>
                  <a:pt x="413806" y="1945357"/>
                  <a:pt x="394855" y="1961940"/>
                </a:cubicBezTo>
                <a:cubicBezTo>
                  <a:pt x="389641" y="1966502"/>
                  <a:pt x="383128" y="1969511"/>
                  <a:pt x="378229" y="1974410"/>
                </a:cubicBezTo>
                <a:cubicBezTo>
                  <a:pt x="364535" y="1988104"/>
                  <a:pt x="365577" y="1996457"/>
                  <a:pt x="349135" y="2003504"/>
                </a:cubicBezTo>
                <a:cubicBezTo>
                  <a:pt x="343884" y="2005754"/>
                  <a:pt x="338002" y="2006091"/>
                  <a:pt x="332509" y="2007660"/>
                </a:cubicBezTo>
                <a:cubicBezTo>
                  <a:pt x="303486" y="2015953"/>
                  <a:pt x="340612" y="2008878"/>
                  <a:pt x="290946" y="2015973"/>
                </a:cubicBezTo>
                <a:cubicBezTo>
                  <a:pt x="286790" y="2017359"/>
                  <a:pt x="282746" y="2019145"/>
                  <a:pt x="278477" y="2020130"/>
                </a:cubicBezTo>
                <a:cubicBezTo>
                  <a:pt x="264710" y="2023307"/>
                  <a:pt x="236913" y="2028442"/>
                  <a:pt x="236913" y="2028442"/>
                </a:cubicBezTo>
                <a:cubicBezTo>
                  <a:pt x="207924" y="2042937"/>
                  <a:pt x="231411" y="2029003"/>
                  <a:pt x="207819" y="2049224"/>
                </a:cubicBezTo>
                <a:cubicBezTo>
                  <a:pt x="202559" y="2053732"/>
                  <a:pt x="196091" y="2056795"/>
                  <a:pt x="191193" y="2061693"/>
                </a:cubicBezTo>
                <a:cubicBezTo>
                  <a:pt x="164569" y="2088317"/>
                  <a:pt x="186570" y="2078475"/>
                  <a:pt x="162099" y="2086631"/>
                </a:cubicBezTo>
                <a:cubicBezTo>
                  <a:pt x="138282" y="2122354"/>
                  <a:pt x="166832" y="2077162"/>
                  <a:pt x="149629" y="2111570"/>
                </a:cubicBezTo>
                <a:cubicBezTo>
                  <a:pt x="147395" y="2116038"/>
                  <a:pt x="144220" y="2119974"/>
                  <a:pt x="141317" y="2124039"/>
                </a:cubicBezTo>
                <a:cubicBezTo>
                  <a:pt x="115522" y="2160153"/>
                  <a:pt x="140139" y="2123728"/>
                  <a:pt x="120535" y="2153133"/>
                </a:cubicBezTo>
                <a:cubicBezTo>
                  <a:pt x="119150" y="2157289"/>
                  <a:pt x="118925" y="2162037"/>
                  <a:pt x="116379" y="2165602"/>
                </a:cubicBezTo>
                <a:cubicBezTo>
                  <a:pt x="104051" y="2182861"/>
                  <a:pt x="103054" y="2181128"/>
                  <a:pt x="87284" y="2186384"/>
                </a:cubicBezTo>
                <a:cubicBezTo>
                  <a:pt x="76201" y="2153133"/>
                  <a:pt x="87284" y="2194697"/>
                  <a:pt x="87284" y="2161446"/>
                </a:cubicBezTo>
                <a:cubicBezTo>
                  <a:pt x="87284" y="2150867"/>
                  <a:pt x="75722" y="2139101"/>
                  <a:pt x="70659" y="2132351"/>
                </a:cubicBezTo>
                <a:cubicBezTo>
                  <a:pt x="63108" y="2071956"/>
                  <a:pt x="70584" y="2120919"/>
                  <a:pt x="62346" y="2082475"/>
                </a:cubicBezTo>
                <a:cubicBezTo>
                  <a:pt x="59386" y="2068660"/>
                  <a:pt x="54033" y="2040911"/>
                  <a:pt x="54033" y="2040911"/>
                </a:cubicBezTo>
                <a:cubicBezTo>
                  <a:pt x="55418" y="2033984"/>
                  <a:pt x="57313" y="2027140"/>
                  <a:pt x="58189" y="2020130"/>
                </a:cubicBezTo>
                <a:cubicBezTo>
                  <a:pt x="65474" y="1961851"/>
                  <a:pt x="56725" y="1991274"/>
                  <a:pt x="66502" y="1961940"/>
                </a:cubicBezTo>
                <a:cubicBezTo>
                  <a:pt x="67888" y="1952242"/>
                  <a:pt x="71311" y="1942621"/>
                  <a:pt x="70659" y="1932846"/>
                </a:cubicBezTo>
                <a:cubicBezTo>
                  <a:pt x="69878" y="1921123"/>
                  <a:pt x="62664" y="1900548"/>
                  <a:pt x="58189" y="1887126"/>
                </a:cubicBezTo>
                <a:cubicBezTo>
                  <a:pt x="55418" y="1870501"/>
                  <a:pt x="57414" y="1852325"/>
                  <a:pt x="49877" y="1837250"/>
                </a:cubicBezTo>
                <a:cubicBezTo>
                  <a:pt x="45721" y="1828937"/>
                  <a:pt x="41183" y="1820804"/>
                  <a:pt x="37408" y="1812311"/>
                </a:cubicBezTo>
                <a:cubicBezTo>
                  <a:pt x="33998" y="1804639"/>
                  <a:pt x="30984" y="1790773"/>
                  <a:pt x="29095" y="1783217"/>
                </a:cubicBezTo>
                <a:cubicBezTo>
                  <a:pt x="27710" y="1766591"/>
                  <a:pt x="27144" y="1749877"/>
                  <a:pt x="24939" y="1733340"/>
                </a:cubicBezTo>
                <a:cubicBezTo>
                  <a:pt x="24360" y="1728997"/>
                  <a:pt x="20782" y="1725252"/>
                  <a:pt x="20782" y="1720871"/>
                </a:cubicBezTo>
                <a:cubicBezTo>
                  <a:pt x="20782" y="1711075"/>
                  <a:pt x="23553" y="1701475"/>
                  <a:pt x="24939" y="1691777"/>
                </a:cubicBezTo>
                <a:cubicBezTo>
                  <a:pt x="23553" y="1676537"/>
                  <a:pt x="22946" y="1661206"/>
                  <a:pt x="20782" y="1646057"/>
                </a:cubicBezTo>
                <a:cubicBezTo>
                  <a:pt x="16196" y="1613956"/>
                  <a:pt x="15515" y="1613631"/>
                  <a:pt x="8313" y="1592024"/>
                </a:cubicBezTo>
                <a:cubicBezTo>
                  <a:pt x="1791" y="1533321"/>
                  <a:pt x="0" y="1525397"/>
                  <a:pt x="0" y="1446551"/>
                </a:cubicBezTo>
                <a:cubicBezTo>
                  <a:pt x="0" y="1402604"/>
                  <a:pt x="1447" y="1404802"/>
                  <a:pt x="12469" y="1371737"/>
                </a:cubicBezTo>
                <a:cubicBezTo>
                  <a:pt x="13854" y="1367581"/>
                  <a:pt x="13889" y="1362689"/>
                  <a:pt x="16626" y="1359268"/>
                </a:cubicBezTo>
                <a:cubicBezTo>
                  <a:pt x="24617" y="1349279"/>
                  <a:pt x="34949" y="1337593"/>
                  <a:pt x="41564" y="1326017"/>
                </a:cubicBezTo>
                <a:cubicBezTo>
                  <a:pt x="45908" y="1318415"/>
                  <a:pt x="51441" y="1303670"/>
                  <a:pt x="58189" y="1296922"/>
                </a:cubicBezTo>
                <a:cubicBezTo>
                  <a:pt x="61721" y="1293390"/>
                  <a:pt x="66502" y="1291381"/>
                  <a:pt x="70659" y="1288610"/>
                </a:cubicBezTo>
                <a:cubicBezTo>
                  <a:pt x="74815" y="1283068"/>
                  <a:pt x="78494" y="1277133"/>
                  <a:pt x="83128" y="1271984"/>
                </a:cubicBezTo>
                <a:cubicBezTo>
                  <a:pt x="90992" y="1263246"/>
                  <a:pt x="99753" y="1255359"/>
                  <a:pt x="108066" y="1247046"/>
                </a:cubicBezTo>
                <a:cubicBezTo>
                  <a:pt x="112222" y="1242890"/>
                  <a:pt x="117274" y="1239468"/>
                  <a:pt x="120535" y="1234577"/>
                </a:cubicBezTo>
                <a:lnTo>
                  <a:pt x="128848" y="1222108"/>
                </a:lnTo>
                <a:cubicBezTo>
                  <a:pt x="130233" y="1216566"/>
                  <a:pt x="130754" y="1210733"/>
                  <a:pt x="133004" y="1205482"/>
                </a:cubicBezTo>
                <a:cubicBezTo>
                  <a:pt x="134972" y="1200891"/>
                  <a:pt x="138839" y="1197350"/>
                  <a:pt x="141317" y="1193013"/>
                </a:cubicBezTo>
                <a:cubicBezTo>
                  <a:pt x="144391" y="1187634"/>
                  <a:pt x="147454" y="1182189"/>
                  <a:pt x="149629" y="1176388"/>
                </a:cubicBezTo>
                <a:cubicBezTo>
                  <a:pt x="153366" y="1166423"/>
                  <a:pt x="155305" y="1148651"/>
                  <a:pt x="157942" y="1138980"/>
                </a:cubicBezTo>
                <a:cubicBezTo>
                  <a:pt x="160248" y="1130526"/>
                  <a:pt x="163484" y="1122355"/>
                  <a:pt x="166255" y="1114042"/>
                </a:cubicBezTo>
                <a:cubicBezTo>
                  <a:pt x="169290" y="1077613"/>
                  <a:pt x="176657" y="1068344"/>
                  <a:pt x="162099" y="1039228"/>
                </a:cubicBezTo>
                <a:cubicBezTo>
                  <a:pt x="157631" y="1030292"/>
                  <a:pt x="145473" y="1014290"/>
                  <a:pt x="145473" y="1014290"/>
                </a:cubicBezTo>
                <a:cubicBezTo>
                  <a:pt x="144088" y="1008748"/>
                  <a:pt x="142556" y="1003240"/>
                  <a:pt x="141317" y="997664"/>
                </a:cubicBezTo>
                <a:cubicBezTo>
                  <a:pt x="139784" y="990768"/>
                  <a:pt x="139394" y="983584"/>
                  <a:pt x="137160" y="976882"/>
                </a:cubicBezTo>
                <a:cubicBezTo>
                  <a:pt x="131757" y="960674"/>
                  <a:pt x="128138" y="961473"/>
                  <a:pt x="120535" y="947788"/>
                </a:cubicBezTo>
                <a:cubicBezTo>
                  <a:pt x="96025" y="903672"/>
                  <a:pt x="118492" y="938490"/>
                  <a:pt x="99753" y="910380"/>
                </a:cubicBezTo>
                <a:cubicBezTo>
                  <a:pt x="98368" y="902067"/>
                  <a:pt x="98477" y="893362"/>
                  <a:pt x="95597" y="885442"/>
                </a:cubicBezTo>
                <a:cubicBezTo>
                  <a:pt x="73189" y="823817"/>
                  <a:pt x="90302" y="907697"/>
                  <a:pt x="78971" y="839722"/>
                </a:cubicBezTo>
                <a:cubicBezTo>
                  <a:pt x="77586" y="818940"/>
                  <a:pt x="76790" y="798111"/>
                  <a:pt x="74815" y="777377"/>
                </a:cubicBezTo>
                <a:cubicBezTo>
                  <a:pt x="74016" y="768988"/>
                  <a:pt x="70659" y="760866"/>
                  <a:pt x="70659" y="752439"/>
                </a:cubicBezTo>
                <a:cubicBezTo>
                  <a:pt x="70659" y="720292"/>
                  <a:pt x="71857" y="719749"/>
                  <a:pt x="78971" y="698406"/>
                </a:cubicBezTo>
                <a:cubicBezTo>
                  <a:pt x="80357" y="688708"/>
                  <a:pt x="81207" y="678918"/>
                  <a:pt x="83128" y="669311"/>
                </a:cubicBezTo>
                <a:cubicBezTo>
                  <a:pt x="83987" y="665015"/>
                  <a:pt x="86334" y="661119"/>
                  <a:pt x="87284" y="656842"/>
                </a:cubicBezTo>
                <a:cubicBezTo>
                  <a:pt x="89112" y="648615"/>
                  <a:pt x="89396" y="640080"/>
                  <a:pt x="91440" y="631904"/>
                </a:cubicBezTo>
                <a:cubicBezTo>
                  <a:pt x="93565" y="623403"/>
                  <a:pt x="98313" y="615609"/>
                  <a:pt x="99753" y="606966"/>
                </a:cubicBezTo>
                <a:cubicBezTo>
                  <a:pt x="101138" y="598653"/>
                  <a:pt x="100668" y="589807"/>
                  <a:pt x="103909" y="582028"/>
                </a:cubicBezTo>
                <a:cubicBezTo>
                  <a:pt x="107752" y="572806"/>
                  <a:pt x="120535" y="557090"/>
                  <a:pt x="120535" y="557090"/>
                </a:cubicBezTo>
                <a:cubicBezTo>
                  <a:pt x="119405" y="551440"/>
                  <a:pt x="114740" y="526395"/>
                  <a:pt x="112222" y="519682"/>
                </a:cubicBezTo>
                <a:cubicBezTo>
                  <a:pt x="107703" y="507632"/>
                  <a:pt x="102486" y="500922"/>
                  <a:pt x="95597" y="490588"/>
                </a:cubicBezTo>
                <a:cubicBezTo>
                  <a:pt x="94211" y="483661"/>
                  <a:pt x="93153" y="476660"/>
                  <a:pt x="91440" y="469806"/>
                </a:cubicBezTo>
                <a:cubicBezTo>
                  <a:pt x="90377" y="465556"/>
                  <a:pt x="88346" y="461587"/>
                  <a:pt x="87284" y="457337"/>
                </a:cubicBezTo>
                <a:cubicBezTo>
                  <a:pt x="85571" y="450483"/>
                  <a:pt x="85158" y="443322"/>
                  <a:pt x="83128" y="436555"/>
                </a:cubicBezTo>
                <a:cubicBezTo>
                  <a:pt x="80984" y="429409"/>
                  <a:pt x="77365" y="422785"/>
                  <a:pt x="74815" y="415773"/>
                </a:cubicBezTo>
                <a:cubicBezTo>
                  <a:pt x="71820" y="407538"/>
                  <a:pt x="69273" y="399148"/>
                  <a:pt x="66502" y="390835"/>
                </a:cubicBezTo>
                <a:lnTo>
                  <a:pt x="62346" y="378366"/>
                </a:lnTo>
                <a:lnTo>
                  <a:pt x="54033" y="353428"/>
                </a:lnTo>
                <a:cubicBezTo>
                  <a:pt x="52648" y="336802"/>
                  <a:pt x="49877" y="320234"/>
                  <a:pt x="49877" y="303551"/>
                </a:cubicBezTo>
                <a:cubicBezTo>
                  <a:pt x="49877" y="297839"/>
                  <a:pt x="53011" y="292546"/>
                  <a:pt x="54033" y="286926"/>
                </a:cubicBezTo>
                <a:cubicBezTo>
                  <a:pt x="55785" y="277287"/>
                  <a:pt x="56699" y="267514"/>
                  <a:pt x="58189" y="257831"/>
                </a:cubicBezTo>
                <a:cubicBezTo>
                  <a:pt x="59470" y="249502"/>
                  <a:pt x="60302" y="241069"/>
                  <a:pt x="62346" y="232893"/>
                </a:cubicBezTo>
                <a:cubicBezTo>
                  <a:pt x="64471" y="224392"/>
                  <a:pt x="70659" y="207955"/>
                  <a:pt x="70659" y="207955"/>
                </a:cubicBezTo>
                <a:cubicBezTo>
                  <a:pt x="72044" y="199642"/>
                  <a:pt x="72771" y="191193"/>
                  <a:pt x="74815" y="183017"/>
                </a:cubicBezTo>
                <a:cubicBezTo>
                  <a:pt x="76940" y="174516"/>
                  <a:pt x="80357" y="166392"/>
                  <a:pt x="83128" y="158079"/>
                </a:cubicBezTo>
                <a:cubicBezTo>
                  <a:pt x="89166" y="139965"/>
                  <a:pt x="94626" y="119932"/>
                  <a:pt x="112222" y="108202"/>
                </a:cubicBezTo>
                <a:lnTo>
                  <a:pt x="124691" y="99890"/>
                </a:lnTo>
                <a:cubicBezTo>
                  <a:pt x="127462" y="95733"/>
                  <a:pt x="130100" y="91485"/>
                  <a:pt x="133004" y="87420"/>
                </a:cubicBezTo>
                <a:cubicBezTo>
                  <a:pt x="137030" y="81783"/>
                  <a:pt x="141802" y="76669"/>
                  <a:pt x="145473" y="70795"/>
                </a:cubicBezTo>
                <a:cubicBezTo>
                  <a:pt x="148757" y="65541"/>
                  <a:pt x="150712" y="59549"/>
                  <a:pt x="153786" y="54170"/>
                </a:cubicBezTo>
                <a:cubicBezTo>
                  <a:pt x="156265" y="49833"/>
                  <a:pt x="159328" y="45857"/>
                  <a:pt x="162099" y="41700"/>
                </a:cubicBezTo>
                <a:cubicBezTo>
                  <a:pt x="170037" y="17886"/>
                  <a:pt x="160234" y="39408"/>
                  <a:pt x="182880" y="16762"/>
                </a:cubicBezTo>
                <a:cubicBezTo>
                  <a:pt x="198807" y="835"/>
                  <a:pt x="173875" y="-556"/>
                  <a:pt x="187037" y="137"/>
                </a:cubicBezTo>
                <a:close/>
              </a:path>
            </a:pathLst>
          </a:custGeom>
          <a:solidFill>
            <a:srgbClr val="E5FC0C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highlight>
                  <a:srgbClr val="000000"/>
                </a:highlight>
              </a:rPr>
              <a:t>장암동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2373004" y="1924207"/>
            <a:ext cx="3161149" cy="3147804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E6E400-4F86-E727-1D5A-8704DF29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3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40" y="2673017"/>
            <a:ext cx="5546402" cy="4061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8601AD-E026-A3A6-7AF1-6D695CFD0B79}"/>
              </a:ext>
            </a:extLst>
          </p:cNvPr>
          <p:cNvSpPr/>
          <p:nvPr/>
        </p:nvSpPr>
        <p:spPr>
          <a:xfrm>
            <a:off x="4074239" y="4147503"/>
            <a:ext cx="5546404" cy="700713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F2818-9397-FEF8-3636-3904B5A226D1}"/>
              </a:ext>
            </a:extLst>
          </p:cNvPr>
          <p:cNvSpPr txBox="1"/>
          <p:nvPr/>
        </p:nvSpPr>
        <p:spPr>
          <a:xfrm>
            <a:off x="9836438" y="4915405"/>
            <a:ext cx="1508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중복값</a:t>
            </a:r>
            <a:br>
              <a:rPr lang="en-US" altLang="ko-KR" sz="32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</a:br>
            <a:r>
              <a:rPr lang="ko-KR" alt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제거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F01AAB-76B7-B60B-FBAF-2818BEBBFC65}"/>
              </a:ext>
            </a:extLst>
          </p:cNvPr>
          <p:cNvSpPr/>
          <p:nvPr/>
        </p:nvSpPr>
        <p:spPr>
          <a:xfrm>
            <a:off x="8228305" y="3646261"/>
            <a:ext cx="926661" cy="38726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B34FD6-AB52-38F6-57B5-36DA057D6362}"/>
              </a:ext>
            </a:extLst>
          </p:cNvPr>
          <p:cNvSpPr/>
          <p:nvPr/>
        </p:nvSpPr>
        <p:spPr>
          <a:xfrm>
            <a:off x="4052715" y="4956666"/>
            <a:ext cx="5546404" cy="700713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4250CA-C4F3-6C97-EF14-D9CA6577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6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9" y="1465071"/>
            <a:ext cx="318432" cy="15312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139307"/>
            <a:ext cx="339731" cy="18570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296763"/>
            <a:ext cx="318431" cy="16995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8" y="1561561"/>
            <a:ext cx="305749" cy="14347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낙양동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122364" y="1088086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79,362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824667" y="885510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80,866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80,340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80,222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78,876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891595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69694"/>
            <a:ext cx="3528323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0AA1144-C4AC-0C29-11AE-04234D4CF6FE}"/>
              </a:ext>
            </a:extLst>
          </p:cNvPr>
          <p:cNvSpPr/>
          <p:nvPr/>
        </p:nvSpPr>
        <p:spPr>
          <a:xfrm>
            <a:off x="3002561" y="2322022"/>
            <a:ext cx="2206748" cy="1230283"/>
          </a:xfrm>
          <a:custGeom>
            <a:avLst/>
            <a:gdLst>
              <a:gd name="connsiteX0" fmla="*/ 12188 w 2206748"/>
              <a:gd name="connsiteY0" fmla="*/ 980902 h 1230283"/>
              <a:gd name="connsiteX1" fmla="*/ 78690 w 2206748"/>
              <a:gd name="connsiteY1" fmla="*/ 908858 h 1230283"/>
              <a:gd name="connsiteX2" fmla="*/ 73148 w 2206748"/>
              <a:gd name="connsiteY2" fmla="*/ 870065 h 1230283"/>
              <a:gd name="connsiteX3" fmla="*/ 78690 w 2206748"/>
              <a:gd name="connsiteY3" fmla="*/ 836814 h 1230283"/>
              <a:gd name="connsiteX4" fmla="*/ 67606 w 2206748"/>
              <a:gd name="connsiteY4" fmla="*/ 820189 h 1230283"/>
              <a:gd name="connsiteX5" fmla="*/ 106399 w 2206748"/>
              <a:gd name="connsiteY5" fmla="*/ 742603 h 1230283"/>
              <a:gd name="connsiteX6" fmla="*/ 123024 w 2206748"/>
              <a:gd name="connsiteY6" fmla="*/ 737062 h 1230283"/>
              <a:gd name="connsiteX7" fmla="*/ 156275 w 2206748"/>
              <a:gd name="connsiteY7" fmla="*/ 737062 h 1230283"/>
              <a:gd name="connsiteX8" fmla="*/ 161817 w 2206748"/>
              <a:gd name="connsiteY8" fmla="*/ 753687 h 1230283"/>
              <a:gd name="connsiteX9" fmla="*/ 172901 w 2206748"/>
              <a:gd name="connsiteY9" fmla="*/ 775854 h 1230283"/>
              <a:gd name="connsiteX10" fmla="*/ 183984 w 2206748"/>
              <a:gd name="connsiteY10" fmla="*/ 792480 h 1230283"/>
              <a:gd name="connsiteX11" fmla="*/ 189526 w 2206748"/>
              <a:gd name="connsiteY11" fmla="*/ 809105 h 1230283"/>
              <a:gd name="connsiteX12" fmla="*/ 228319 w 2206748"/>
              <a:gd name="connsiteY12" fmla="*/ 858982 h 1230283"/>
              <a:gd name="connsiteX13" fmla="*/ 256028 w 2206748"/>
              <a:gd name="connsiteY13" fmla="*/ 870065 h 1230283"/>
              <a:gd name="connsiteX14" fmla="*/ 289279 w 2206748"/>
              <a:gd name="connsiteY14" fmla="*/ 864523 h 1230283"/>
              <a:gd name="connsiteX15" fmla="*/ 328072 w 2206748"/>
              <a:gd name="connsiteY15" fmla="*/ 875607 h 1230283"/>
              <a:gd name="connsiteX16" fmla="*/ 366864 w 2206748"/>
              <a:gd name="connsiteY16" fmla="*/ 892233 h 1230283"/>
              <a:gd name="connsiteX17" fmla="*/ 383490 w 2206748"/>
              <a:gd name="connsiteY17" fmla="*/ 875607 h 1230283"/>
              <a:gd name="connsiteX18" fmla="*/ 400115 w 2206748"/>
              <a:gd name="connsiteY18" fmla="*/ 825731 h 1230283"/>
              <a:gd name="connsiteX19" fmla="*/ 444450 w 2206748"/>
              <a:gd name="connsiteY19" fmla="*/ 803563 h 1230283"/>
              <a:gd name="connsiteX20" fmla="*/ 466617 w 2206748"/>
              <a:gd name="connsiteY20" fmla="*/ 786938 h 1230283"/>
              <a:gd name="connsiteX21" fmla="*/ 499868 w 2206748"/>
              <a:gd name="connsiteY21" fmla="*/ 753687 h 1230283"/>
              <a:gd name="connsiteX22" fmla="*/ 516494 w 2206748"/>
              <a:gd name="connsiteY22" fmla="*/ 737062 h 1230283"/>
              <a:gd name="connsiteX23" fmla="*/ 527577 w 2206748"/>
              <a:gd name="connsiteY23" fmla="*/ 714894 h 1230283"/>
              <a:gd name="connsiteX24" fmla="*/ 560828 w 2206748"/>
              <a:gd name="connsiteY24" fmla="*/ 681643 h 1230283"/>
              <a:gd name="connsiteX25" fmla="*/ 560828 w 2206748"/>
              <a:gd name="connsiteY25" fmla="*/ 631767 h 1230283"/>
              <a:gd name="connsiteX26" fmla="*/ 544203 w 2206748"/>
              <a:gd name="connsiteY26" fmla="*/ 587433 h 1230283"/>
              <a:gd name="connsiteX27" fmla="*/ 549744 w 2206748"/>
              <a:gd name="connsiteY27" fmla="*/ 532014 h 1230283"/>
              <a:gd name="connsiteX28" fmla="*/ 566370 w 2206748"/>
              <a:gd name="connsiteY28" fmla="*/ 520931 h 1230283"/>
              <a:gd name="connsiteX29" fmla="*/ 616246 w 2206748"/>
              <a:gd name="connsiteY29" fmla="*/ 498763 h 1230283"/>
              <a:gd name="connsiteX30" fmla="*/ 638414 w 2206748"/>
              <a:gd name="connsiteY30" fmla="*/ 487680 h 1230283"/>
              <a:gd name="connsiteX31" fmla="*/ 677206 w 2206748"/>
              <a:gd name="connsiteY31" fmla="*/ 454429 h 1230283"/>
              <a:gd name="connsiteX32" fmla="*/ 682748 w 2206748"/>
              <a:gd name="connsiteY32" fmla="*/ 437803 h 1230283"/>
              <a:gd name="connsiteX33" fmla="*/ 710457 w 2206748"/>
              <a:gd name="connsiteY33" fmla="*/ 393469 h 1230283"/>
              <a:gd name="connsiteX34" fmla="*/ 704915 w 2206748"/>
              <a:gd name="connsiteY34" fmla="*/ 343593 h 1230283"/>
              <a:gd name="connsiteX35" fmla="*/ 699374 w 2206748"/>
              <a:gd name="connsiteY35" fmla="*/ 326967 h 1230283"/>
              <a:gd name="connsiteX36" fmla="*/ 710457 w 2206748"/>
              <a:gd name="connsiteY36" fmla="*/ 304800 h 1230283"/>
              <a:gd name="connsiteX37" fmla="*/ 738166 w 2206748"/>
              <a:gd name="connsiteY37" fmla="*/ 238298 h 1230283"/>
              <a:gd name="connsiteX38" fmla="*/ 760334 w 2206748"/>
              <a:gd name="connsiteY38" fmla="*/ 232756 h 1230283"/>
              <a:gd name="connsiteX39" fmla="*/ 782501 w 2206748"/>
              <a:gd name="connsiteY39" fmla="*/ 221673 h 1230283"/>
              <a:gd name="connsiteX40" fmla="*/ 804668 w 2206748"/>
              <a:gd name="connsiteY40" fmla="*/ 216131 h 1230283"/>
              <a:gd name="connsiteX41" fmla="*/ 826835 w 2206748"/>
              <a:gd name="connsiteY41" fmla="*/ 205047 h 1230283"/>
              <a:gd name="connsiteX42" fmla="*/ 843461 w 2206748"/>
              <a:gd name="connsiteY42" fmla="*/ 199505 h 1230283"/>
              <a:gd name="connsiteX43" fmla="*/ 909963 w 2206748"/>
              <a:gd name="connsiteY43" fmla="*/ 138545 h 1230283"/>
              <a:gd name="connsiteX44" fmla="*/ 926588 w 2206748"/>
              <a:gd name="connsiteY44" fmla="*/ 116378 h 1230283"/>
              <a:gd name="connsiteX45" fmla="*/ 943214 w 2206748"/>
              <a:gd name="connsiteY45" fmla="*/ 72043 h 1230283"/>
              <a:gd name="connsiteX46" fmla="*/ 954297 w 2206748"/>
              <a:gd name="connsiteY46" fmla="*/ 49876 h 1230283"/>
              <a:gd name="connsiteX47" fmla="*/ 970923 w 2206748"/>
              <a:gd name="connsiteY47" fmla="*/ 16625 h 1230283"/>
              <a:gd name="connsiteX48" fmla="*/ 1009715 w 2206748"/>
              <a:gd name="connsiteY48" fmla="*/ 0 h 1230283"/>
              <a:gd name="connsiteX49" fmla="*/ 1026341 w 2206748"/>
              <a:gd name="connsiteY49" fmla="*/ 22167 h 1230283"/>
              <a:gd name="connsiteX50" fmla="*/ 1054050 w 2206748"/>
              <a:gd name="connsiteY50" fmla="*/ 99753 h 1230283"/>
              <a:gd name="connsiteX51" fmla="*/ 1070675 w 2206748"/>
              <a:gd name="connsiteY51" fmla="*/ 110836 h 1230283"/>
              <a:gd name="connsiteX52" fmla="*/ 1081759 w 2206748"/>
              <a:gd name="connsiteY52" fmla="*/ 88669 h 1230283"/>
              <a:gd name="connsiteX53" fmla="*/ 1103926 w 2206748"/>
              <a:gd name="connsiteY53" fmla="*/ 99753 h 1230283"/>
              <a:gd name="connsiteX54" fmla="*/ 1109468 w 2206748"/>
              <a:gd name="connsiteY54" fmla="*/ 177338 h 1230283"/>
              <a:gd name="connsiteX55" fmla="*/ 1115010 w 2206748"/>
              <a:gd name="connsiteY55" fmla="*/ 199505 h 1230283"/>
              <a:gd name="connsiteX56" fmla="*/ 1109468 w 2206748"/>
              <a:gd name="connsiteY56" fmla="*/ 216131 h 1230283"/>
              <a:gd name="connsiteX57" fmla="*/ 1131635 w 2206748"/>
              <a:gd name="connsiteY57" fmla="*/ 210589 h 1230283"/>
              <a:gd name="connsiteX58" fmla="*/ 1175970 w 2206748"/>
              <a:gd name="connsiteY58" fmla="*/ 193963 h 1230283"/>
              <a:gd name="connsiteX59" fmla="*/ 1170428 w 2206748"/>
              <a:gd name="connsiteY59" fmla="*/ 216131 h 1230283"/>
              <a:gd name="connsiteX60" fmla="*/ 1187054 w 2206748"/>
              <a:gd name="connsiteY60" fmla="*/ 210589 h 1230283"/>
              <a:gd name="connsiteX61" fmla="*/ 1203679 w 2206748"/>
              <a:gd name="connsiteY61" fmla="*/ 199505 h 1230283"/>
              <a:gd name="connsiteX62" fmla="*/ 1214763 w 2206748"/>
              <a:gd name="connsiteY62" fmla="*/ 182880 h 1230283"/>
              <a:gd name="connsiteX63" fmla="*/ 1236930 w 2206748"/>
              <a:gd name="connsiteY63" fmla="*/ 166254 h 1230283"/>
              <a:gd name="connsiteX64" fmla="*/ 1292348 w 2206748"/>
              <a:gd name="connsiteY64" fmla="*/ 155171 h 1230283"/>
              <a:gd name="connsiteX65" fmla="*/ 1308974 w 2206748"/>
              <a:gd name="connsiteY65" fmla="*/ 138545 h 1230283"/>
              <a:gd name="connsiteX66" fmla="*/ 1342224 w 2206748"/>
              <a:gd name="connsiteY66" fmla="*/ 166254 h 1230283"/>
              <a:gd name="connsiteX67" fmla="*/ 1347766 w 2206748"/>
              <a:gd name="connsiteY67" fmla="*/ 205047 h 1230283"/>
              <a:gd name="connsiteX68" fmla="*/ 1358850 w 2206748"/>
              <a:gd name="connsiteY68" fmla="*/ 227214 h 1230283"/>
              <a:gd name="connsiteX69" fmla="*/ 1364392 w 2206748"/>
              <a:gd name="connsiteY69" fmla="*/ 249382 h 1230283"/>
              <a:gd name="connsiteX70" fmla="*/ 1375475 w 2206748"/>
              <a:gd name="connsiteY70" fmla="*/ 282633 h 1230283"/>
              <a:gd name="connsiteX71" fmla="*/ 1425352 w 2206748"/>
              <a:gd name="connsiteY71" fmla="*/ 310342 h 1230283"/>
              <a:gd name="connsiteX72" fmla="*/ 1464144 w 2206748"/>
              <a:gd name="connsiteY72" fmla="*/ 299258 h 1230283"/>
              <a:gd name="connsiteX73" fmla="*/ 1497395 w 2206748"/>
              <a:gd name="connsiteY73" fmla="*/ 304800 h 1230283"/>
              <a:gd name="connsiteX74" fmla="*/ 1558355 w 2206748"/>
              <a:gd name="connsiteY74" fmla="*/ 326967 h 1230283"/>
              <a:gd name="connsiteX75" fmla="*/ 1580523 w 2206748"/>
              <a:gd name="connsiteY75" fmla="*/ 332509 h 1230283"/>
              <a:gd name="connsiteX76" fmla="*/ 1619315 w 2206748"/>
              <a:gd name="connsiteY76" fmla="*/ 326967 h 1230283"/>
              <a:gd name="connsiteX77" fmla="*/ 1635941 w 2206748"/>
              <a:gd name="connsiteY77" fmla="*/ 321425 h 1230283"/>
              <a:gd name="connsiteX78" fmla="*/ 1652566 w 2206748"/>
              <a:gd name="connsiteY78" fmla="*/ 332509 h 1230283"/>
              <a:gd name="connsiteX79" fmla="*/ 1691359 w 2206748"/>
              <a:gd name="connsiteY79" fmla="*/ 332509 h 1230283"/>
              <a:gd name="connsiteX80" fmla="*/ 1702443 w 2206748"/>
              <a:gd name="connsiteY80" fmla="*/ 354676 h 1230283"/>
              <a:gd name="connsiteX81" fmla="*/ 1724610 w 2206748"/>
              <a:gd name="connsiteY81" fmla="*/ 371302 h 1230283"/>
              <a:gd name="connsiteX82" fmla="*/ 1757861 w 2206748"/>
              <a:gd name="connsiteY82" fmla="*/ 393469 h 1230283"/>
              <a:gd name="connsiteX83" fmla="*/ 1780028 w 2206748"/>
              <a:gd name="connsiteY83" fmla="*/ 387927 h 1230283"/>
              <a:gd name="connsiteX84" fmla="*/ 1829904 w 2206748"/>
              <a:gd name="connsiteY84" fmla="*/ 360218 h 1230283"/>
              <a:gd name="connsiteX85" fmla="*/ 1885323 w 2206748"/>
              <a:gd name="connsiteY85" fmla="*/ 349134 h 1230283"/>
              <a:gd name="connsiteX86" fmla="*/ 1924115 w 2206748"/>
              <a:gd name="connsiteY86" fmla="*/ 326967 h 1230283"/>
              <a:gd name="connsiteX87" fmla="*/ 1951824 w 2206748"/>
              <a:gd name="connsiteY87" fmla="*/ 315883 h 1230283"/>
              <a:gd name="connsiteX88" fmla="*/ 1990617 w 2206748"/>
              <a:gd name="connsiteY88" fmla="*/ 321425 h 1230283"/>
              <a:gd name="connsiteX89" fmla="*/ 2018326 w 2206748"/>
              <a:gd name="connsiteY89" fmla="*/ 371302 h 1230283"/>
              <a:gd name="connsiteX90" fmla="*/ 2029410 w 2206748"/>
              <a:gd name="connsiteY90" fmla="*/ 387927 h 1230283"/>
              <a:gd name="connsiteX91" fmla="*/ 2023868 w 2206748"/>
              <a:gd name="connsiteY91" fmla="*/ 404553 h 1230283"/>
              <a:gd name="connsiteX92" fmla="*/ 2046035 w 2206748"/>
              <a:gd name="connsiteY92" fmla="*/ 482138 h 1230283"/>
              <a:gd name="connsiteX93" fmla="*/ 2051577 w 2206748"/>
              <a:gd name="connsiteY93" fmla="*/ 498763 h 1230283"/>
              <a:gd name="connsiteX94" fmla="*/ 2079286 w 2206748"/>
              <a:gd name="connsiteY94" fmla="*/ 532014 h 1230283"/>
              <a:gd name="connsiteX95" fmla="*/ 2090370 w 2206748"/>
              <a:gd name="connsiteY95" fmla="*/ 570807 h 1230283"/>
              <a:gd name="connsiteX96" fmla="*/ 2095912 w 2206748"/>
              <a:gd name="connsiteY96" fmla="*/ 598516 h 1230283"/>
              <a:gd name="connsiteX97" fmla="*/ 2106995 w 2206748"/>
              <a:gd name="connsiteY97" fmla="*/ 620683 h 1230283"/>
              <a:gd name="connsiteX98" fmla="*/ 2112537 w 2206748"/>
              <a:gd name="connsiteY98" fmla="*/ 642851 h 1230283"/>
              <a:gd name="connsiteX99" fmla="*/ 2112537 w 2206748"/>
              <a:gd name="connsiteY99" fmla="*/ 725978 h 1230283"/>
              <a:gd name="connsiteX100" fmla="*/ 2156872 w 2206748"/>
              <a:gd name="connsiteY100" fmla="*/ 748145 h 1230283"/>
              <a:gd name="connsiteX101" fmla="*/ 2190123 w 2206748"/>
              <a:gd name="connsiteY101" fmla="*/ 759229 h 1230283"/>
              <a:gd name="connsiteX102" fmla="*/ 2195664 w 2206748"/>
              <a:gd name="connsiteY102" fmla="*/ 775854 h 1230283"/>
              <a:gd name="connsiteX103" fmla="*/ 2206748 w 2206748"/>
              <a:gd name="connsiteY103" fmla="*/ 798022 h 1230283"/>
              <a:gd name="connsiteX104" fmla="*/ 2195664 w 2206748"/>
              <a:gd name="connsiteY104" fmla="*/ 842356 h 1230283"/>
              <a:gd name="connsiteX105" fmla="*/ 2190123 w 2206748"/>
              <a:gd name="connsiteY105" fmla="*/ 864523 h 1230283"/>
              <a:gd name="connsiteX106" fmla="*/ 2184581 w 2206748"/>
              <a:gd name="connsiteY106" fmla="*/ 881149 h 1230283"/>
              <a:gd name="connsiteX107" fmla="*/ 2151330 w 2206748"/>
              <a:gd name="connsiteY107" fmla="*/ 892233 h 1230283"/>
              <a:gd name="connsiteX108" fmla="*/ 2106995 w 2206748"/>
              <a:gd name="connsiteY108" fmla="*/ 903316 h 1230283"/>
              <a:gd name="connsiteX109" fmla="*/ 2073744 w 2206748"/>
              <a:gd name="connsiteY109" fmla="*/ 897774 h 1230283"/>
              <a:gd name="connsiteX110" fmla="*/ 2034952 w 2206748"/>
              <a:gd name="connsiteY110" fmla="*/ 908858 h 1230283"/>
              <a:gd name="connsiteX111" fmla="*/ 2007243 w 2206748"/>
              <a:gd name="connsiteY111" fmla="*/ 903316 h 1230283"/>
              <a:gd name="connsiteX112" fmla="*/ 1985075 w 2206748"/>
              <a:gd name="connsiteY112" fmla="*/ 897774 h 1230283"/>
              <a:gd name="connsiteX113" fmla="*/ 1962908 w 2206748"/>
              <a:gd name="connsiteY113" fmla="*/ 870065 h 1230283"/>
              <a:gd name="connsiteX114" fmla="*/ 1913032 w 2206748"/>
              <a:gd name="connsiteY114" fmla="*/ 864523 h 1230283"/>
              <a:gd name="connsiteX115" fmla="*/ 1896406 w 2206748"/>
              <a:gd name="connsiteY115" fmla="*/ 858982 h 1230283"/>
              <a:gd name="connsiteX116" fmla="*/ 1874239 w 2206748"/>
              <a:gd name="connsiteY116" fmla="*/ 853440 h 1230283"/>
              <a:gd name="connsiteX117" fmla="*/ 1863155 w 2206748"/>
              <a:gd name="connsiteY117" fmla="*/ 836814 h 1230283"/>
              <a:gd name="connsiteX118" fmla="*/ 1840988 w 2206748"/>
              <a:gd name="connsiteY118" fmla="*/ 831273 h 1230283"/>
              <a:gd name="connsiteX119" fmla="*/ 1824363 w 2206748"/>
              <a:gd name="connsiteY119" fmla="*/ 825731 h 1230283"/>
              <a:gd name="connsiteX120" fmla="*/ 1768944 w 2206748"/>
              <a:gd name="connsiteY120" fmla="*/ 798022 h 1230283"/>
              <a:gd name="connsiteX121" fmla="*/ 1730152 w 2206748"/>
              <a:gd name="connsiteY121" fmla="*/ 770313 h 1230283"/>
              <a:gd name="connsiteX122" fmla="*/ 1713526 w 2206748"/>
              <a:gd name="connsiteY122" fmla="*/ 775854 h 1230283"/>
              <a:gd name="connsiteX123" fmla="*/ 1674734 w 2206748"/>
              <a:gd name="connsiteY123" fmla="*/ 803563 h 1230283"/>
              <a:gd name="connsiteX124" fmla="*/ 1652566 w 2206748"/>
              <a:gd name="connsiteY124" fmla="*/ 798022 h 1230283"/>
              <a:gd name="connsiteX125" fmla="*/ 1641483 w 2206748"/>
              <a:gd name="connsiteY125" fmla="*/ 781396 h 1230283"/>
              <a:gd name="connsiteX126" fmla="*/ 1630399 w 2206748"/>
              <a:gd name="connsiteY126" fmla="*/ 759229 h 1230283"/>
              <a:gd name="connsiteX127" fmla="*/ 1580523 w 2206748"/>
              <a:gd name="connsiteY127" fmla="*/ 742603 h 1230283"/>
              <a:gd name="connsiteX128" fmla="*/ 1525104 w 2206748"/>
              <a:gd name="connsiteY128" fmla="*/ 703811 h 1230283"/>
              <a:gd name="connsiteX129" fmla="*/ 1514021 w 2206748"/>
              <a:gd name="connsiteY129" fmla="*/ 681643 h 1230283"/>
              <a:gd name="connsiteX130" fmla="*/ 1458603 w 2206748"/>
              <a:gd name="connsiteY130" fmla="*/ 653934 h 1230283"/>
              <a:gd name="connsiteX131" fmla="*/ 1414268 w 2206748"/>
              <a:gd name="connsiteY131" fmla="*/ 665018 h 1230283"/>
              <a:gd name="connsiteX132" fmla="*/ 1381017 w 2206748"/>
              <a:gd name="connsiteY132" fmla="*/ 698269 h 1230283"/>
              <a:gd name="connsiteX133" fmla="*/ 1358850 w 2206748"/>
              <a:gd name="connsiteY133" fmla="*/ 737062 h 1230283"/>
              <a:gd name="connsiteX134" fmla="*/ 1336683 w 2206748"/>
              <a:gd name="connsiteY134" fmla="*/ 742603 h 1230283"/>
              <a:gd name="connsiteX135" fmla="*/ 1320057 w 2206748"/>
              <a:gd name="connsiteY135" fmla="*/ 731520 h 1230283"/>
              <a:gd name="connsiteX136" fmla="*/ 1314515 w 2206748"/>
              <a:gd name="connsiteY136" fmla="*/ 709353 h 1230283"/>
              <a:gd name="connsiteX137" fmla="*/ 1281264 w 2206748"/>
              <a:gd name="connsiteY137" fmla="*/ 687185 h 1230283"/>
              <a:gd name="connsiteX138" fmla="*/ 1231388 w 2206748"/>
              <a:gd name="connsiteY138" fmla="*/ 648393 h 1230283"/>
              <a:gd name="connsiteX139" fmla="*/ 1220304 w 2206748"/>
              <a:gd name="connsiteY139" fmla="*/ 631767 h 1230283"/>
              <a:gd name="connsiteX140" fmla="*/ 1198137 w 2206748"/>
              <a:gd name="connsiteY140" fmla="*/ 648393 h 1230283"/>
              <a:gd name="connsiteX141" fmla="*/ 1164886 w 2206748"/>
              <a:gd name="connsiteY141" fmla="*/ 681643 h 1230283"/>
              <a:gd name="connsiteX142" fmla="*/ 1153803 w 2206748"/>
              <a:gd name="connsiteY142" fmla="*/ 731520 h 1230283"/>
              <a:gd name="connsiteX143" fmla="*/ 1148261 w 2206748"/>
              <a:gd name="connsiteY143" fmla="*/ 748145 h 1230283"/>
              <a:gd name="connsiteX144" fmla="*/ 1137177 w 2206748"/>
              <a:gd name="connsiteY144" fmla="*/ 770313 h 1230283"/>
              <a:gd name="connsiteX145" fmla="*/ 1115010 w 2206748"/>
              <a:gd name="connsiteY145" fmla="*/ 775854 h 1230283"/>
              <a:gd name="connsiteX146" fmla="*/ 1098384 w 2206748"/>
              <a:gd name="connsiteY146" fmla="*/ 792480 h 1230283"/>
              <a:gd name="connsiteX147" fmla="*/ 1087301 w 2206748"/>
              <a:gd name="connsiteY147" fmla="*/ 820189 h 1230283"/>
              <a:gd name="connsiteX148" fmla="*/ 1081759 w 2206748"/>
              <a:gd name="connsiteY148" fmla="*/ 836814 h 1230283"/>
              <a:gd name="connsiteX149" fmla="*/ 1065134 w 2206748"/>
              <a:gd name="connsiteY149" fmla="*/ 847898 h 1230283"/>
              <a:gd name="connsiteX150" fmla="*/ 1026341 w 2206748"/>
              <a:gd name="connsiteY150" fmla="*/ 892233 h 1230283"/>
              <a:gd name="connsiteX151" fmla="*/ 1015257 w 2206748"/>
              <a:gd name="connsiteY151" fmla="*/ 931025 h 1230283"/>
              <a:gd name="connsiteX152" fmla="*/ 1009715 w 2206748"/>
              <a:gd name="connsiteY152" fmla="*/ 958734 h 1230283"/>
              <a:gd name="connsiteX153" fmla="*/ 993090 w 2206748"/>
              <a:gd name="connsiteY153" fmla="*/ 964276 h 1230283"/>
              <a:gd name="connsiteX154" fmla="*/ 948755 w 2206748"/>
              <a:gd name="connsiteY154" fmla="*/ 986443 h 1230283"/>
              <a:gd name="connsiteX155" fmla="*/ 893337 w 2206748"/>
              <a:gd name="connsiteY155" fmla="*/ 1003069 h 1230283"/>
              <a:gd name="connsiteX156" fmla="*/ 854544 w 2206748"/>
              <a:gd name="connsiteY156" fmla="*/ 1014153 h 1230283"/>
              <a:gd name="connsiteX157" fmla="*/ 832377 w 2206748"/>
              <a:gd name="connsiteY157" fmla="*/ 1019694 h 1230283"/>
              <a:gd name="connsiteX158" fmla="*/ 810210 w 2206748"/>
              <a:gd name="connsiteY158" fmla="*/ 1030778 h 1230283"/>
              <a:gd name="connsiteX159" fmla="*/ 776959 w 2206748"/>
              <a:gd name="connsiteY159" fmla="*/ 1064029 h 1230283"/>
              <a:gd name="connsiteX160" fmla="*/ 771417 w 2206748"/>
              <a:gd name="connsiteY160" fmla="*/ 1086196 h 1230283"/>
              <a:gd name="connsiteX161" fmla="*/ 754792 w 2206748"/>
              <a:gd name="connsiteY161" fmla="*/ 1130531 h 1230283"/>
              <a:gd name="connsiteX162" fmla="*/ 749250 w 2206748"/>
              <a:gd name="connsiteY162" fmla="*/ 1152698 h 1230283"/>
              <a:gd name="connsiteX163" fmla="*/ 738166 w 2206748"/>
              <a:gd name="connsiteY163" fmla="*/ 1180407 h 1230283"/>
              <a:gd name="connsiteX164" fmla="*/ 710457 w 2206748"/>
              <a:gd name="connsiteY164" fmla="*/ 1185949 h 1230283"/>
              <a:gd name="connsiteX165" fmla="*/ 693832 w 2206748"/>
              <a:gd name="connsiteY165" fmla="*/ 1180407 h 1230283"/>
              <a:gd name="connsiteX166" fmla="*/ 655039 w 2206748"/>
              <a:gd name="connsiteY166" fmla="*/ 1163782 h 1230283"/>
              <a:gd name="connsiteX167" fmla="*/ 610704 w 2206748"/>
              <a:gd name="connsiteY167" fmla="*/ 1152698 h 1230283"/>
              <a:gd name="connsiteX168" fmla="*/ 588537 w 2206748"/>
              <a:gd name="connsiteY168" fmla="*/ 1147156 h 1230283"/>
              <a:gd name="connsiteX169" fmla="*/ 483243 w 2206748"/>
              <a:gd name="connsiteY169" fmla="*/ 1136073 h 1230283"/>
              <a:gd name="connsiteX170" fmla="*/ 422283 w 2206748"/>
              <a:gd name="connsiteY170" fmla="*/ 1119447 h 1230283"/>
              <a:gd name="connsiteX171" fmla="*/ 405657 w 2206748"/>
              <a:gd name="connsiteY171" fmla="*/ 1124989 h 1230283"/>
              <a:gd name="connsiteX172" fmla="*/ 361323 w 2206748"/>
              <a:gd name="connsiteY172" fmla="*/ 1136073 h 1230283"/>
              <a:gd name="connsiteX173" fmla="*/ 328072 w 2206748"/>
              <a:gd name="connsiteY173" fmla="*/ 1158240 h 1230283"/>
              <a:gd name="connsiteX174" fmla="*/ 311446 w 2206748"/>
              <a:gd name="connsiteY174" fmla="*/ 1174865 h 1230283"/>
              <a:gd name="connsiteX175" fmla="*/ 300363 w 2206748"/>
              <a:gd name="connsiteY175" fmla="*/ 1191491 h 1230283"/>
              <a:gd name="connsiteX176" fmla="*/ 267112 w 2206748"/>
              <a:gd name="connsiteY176" fmla="*/ 1197033 h 1230283"/>
              <a:gd name="connsiteX177" fmla="*/ 217235 w 2206748"/>
              <a:gd name="connsiteY177" fmla="*/ 1213658 h 1230283"/>
              <a:gd name="connsiteX178" fmla="*/ 200610 w 2206748"/>
              <a:gd name="connsiteY178" fmla="*/ 1219200 h 1230283"/>
              <a:gd name="connsiteX179" fmla="*/ 156275 w 2206748"/>
              <a:gd name="connsiteY179" fmla="*/ 1230283 h 1230283"/>
              <a:gd name="connsiteX180" fmla="*/ 106399 w 2206748"/>
              <a:gd name="connsiteY180" fmla="*/ 1224742 h 1230283"/>
              <a:gd name="connsiteX181" fmla="*/ 84232 w 2206748"/>
              <a:gd name="connsiteY181" fmla="*/ 1219200 h 1230283"/>
              <a:gd name="connsiteX182" fmla="*/ 28814 w 2206748"/>
              <a:gd name="connsiteY182" fmla="*/ 1208116 h 1230283"/>
              <a:gd name="connsiteX183" fmla="*/ 12188 w 2206748"/>
              <a:gd name="connsiteY183" fmla="*/ 1152698 h 1230283"/>
              <a:gd name="connsiteX184" fmla="*/ 12188 w 2206748"/>
              <a:gd name="connsiteY184" fmla="*/ 1075113 h 1230283"/>
              <a:gd name="connsiteX185" fmla="*/ 6646 w 2206748"/>
              <a:gd name="connsiteY185" fmla="*/ 1025236 h 1230283"/>
              <a:gd name="connsiteX186" fmla="*/ 1104 w 2206748"/>
              <a:gd name="connsiteY186" fmla="*/ 1008611 h 1230283"/>
              <a:gd name="connsiteX187" fmla="*/ 12188 w 2206748"/>
              <a:gd name="connsiteY187" fmla="*/ 980902 h 123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206748" h="1230283">
                <a:moveTo>
                  <a:pt x="12188" y="980902"/>
                </a:moveTo>
                <a:cubicBezTo>
                  <a:pt x="25119" y="964276"/>
                  <a:pt x="62940" y="937494"/>
                  <a:pt x="78690" y="908858"/>
                </a:cubicBezTo>
                <a:cubicBezTo>
                  <a:pt x="84985" y="897413"/>
                  <a:pt x="73148" y="883127"/>
                  <a:pt x="73148" y="870065"/>
                </a:cubicBezTo>
                <a:cubicBezTo>
                  <a:pt x="73148" y="858828"/>
                  <a:pt x="76843" y="847898"/>
                  <a:pt x="78690" y="836814"/>
                </a:cubicBezTo>
                <a:cubicBezTo>
                  <a:pt x="74995" y="831272"/>
                  <a:pt x="68342" y="826809"/>
                  <a:pt x="67606" y="820189"/>
                </a:cubicBezTo>
                <a:cubicBezTo>
                  <a:pt x="65004" y="796771"/>
                  <a:pt x="84788" y="749806"/>
                  <a:pt x="106399" y="742603"/>
                </a:cubicBezTo>
                <a:lnTo>
                  <a:pt x="123024" y="737062"/>
                </a:lnTo>
                <a:cubicBezTo>
                  <a:pt x="138445" y="726781"/>
                  <a:pt x="140854" y="717786"/>
                  <a:pt x="156275" y="737062"/>
                </a:cubicBezTo>
                <a:cubicBezTo>
                  <a:pt x="159924" y="741623"/>
                  <a:pt x="159516" y="748318"/>
                  <a:pt x="161817" y="753687"/>
                </a:cubicBezTo>
                <a:cubicBezTo>
                  <a:pt x="165071" y="761280"/>
                  <a:pt x="168802" y="768681"/>
                  <a:pt x="172901" y="775854"/>
                </a:cubicBezTo>
                <a:cubicBezTo>
                  <a:pt x="176205" y="781637"/>
                  <a:pt x="181005" y="786523"/>
                  <a:pt x="183984" y="792480"/>
                </a:cubicBezTo>
                <a:cubicBezTo>
                  <a:pt x="186596" y="797705"/>
                  <a:pt x="186689" y="803999"/>
                  <a:pt x="189526" y="809105"/>
                </a:cubicBezTo>
                <a:cubicBezTo>
                  <a:pt x="195141" y="819212"/>
                  <a:pt x="214572" y="850390"/>
                  <a:pt x="228319" y="858982"/>
                </a:cubicBezTo>
                <a:cubicBezTo>
                  <a:pt x="236755" y="864254"/>
                  <a:pt x="246792" y="866371"/>
                  <a:pt x="256028" y="870065"/>
                </a:cubicBezTo>
                <a:cubicBezTo>
                  <a:pt x="267112" y="868218"/>
                  <a:pt x="278042" y="864523"/>
                  <a:pt x="289279" y="864523"/>
                </a:cubicBezTo>
                <a:cubicBezTo>
                  <a:pt x="296237" y="864523"/>
                  <a:pt x="320233" y="872994"/>
                  <a:pt x="328072" y="875607"/>
                </a:cubicBezTo>
                <a:cubicBezTo>
                  <a:pt x="336952" y="881527"/>
                  <a:pt x="354339" y="895812"/>
                  <a:pt x="366864" y="892233"/>
                </a:cubicBezTo>
                <a:cubicBezTo>
                  <a:pt x="374400" y="890080"/>
                  <a:pt x="377948" y="881149"/>
                  <a:pt x="383490" y="875607"/>
                </a:cubicBezTo>
                <a:cubicBezTo>
                  <a:pt x="389032" y="858982"/>
                  <a:pt x="388795" y="839109"/>
                  <a:pt x="400115" y="825731"/>
                </a:cubicBezTo>
                <a:cubicBezTo>
                  <a:pt x="410788" y="813118"/>
                  <a:pt x="431232" y="813477"/>
                  <a:pt x="444450" y="803563"/>
                </a:cubicBezTo>
                <a:cubicBezTo>
                  <a:pt x="451839" y="798021"/>
                  <a:pt x="459752" y="793117"/>
                  <a:pt x="466617" y="786938"/>
                </a:cubicBezTo>
                <a:cubicBezTo>
                  <a:pt x="478268" y="776452"/>
                  <a:pt x="488784" y="764771"/>
                  <a:pt x="499868" y="753687"/>
                </a:cubicBezTo>
                <a:lnTo>
                  <a:pt x="516494" y="737062"/>
                </a:lnTo>
                <a:cubicBezTo>
                  <a:pt x="520188" y="729673"/>
                  <a:pt x="522416" y="721345"/>
                  <a:pt x="527577" y="714894"/>
                </a:cubicBezTo>
                <a:cubicBezTo>
                  <a:pt x="537369" y="702654"/>
                  <a:pt x="560828" y="681643"/>
                  <a:pt x="560828" y="681643"/>
                </a:cubicBezTo>
                <a:cubicBezTo>
                  <a:pt x="547312" y="627583"/>
                  <a:pt x="560828" y="695086"/>
                  <a:pt x="560828" y="631767"/>
                </a:cubicBezTo>
                <a:cubicBezTo>
                  <a:pt x="560828" y="616678"/>
                  <a:pt x="550508" y="600043"/>
                  <a:pt x="544203" y="587433"/>
                </a:cubicBezTo>
                <a:cubicBezTo>
                  <a:pt x="546050" y="568960"/>
                  <a:pt x="543873" y="549626"/>
                  <a:pt x="549744" y="532014"/>
                </a:cubicBezTo>
                <a:cubicBezTo>
                  <a:pt x="551850" y="525695"/>
                  <a:pt x="560950" y="524802"/>
                  <a:pt x="566370" y="520931"/>
                </a:cubicBezTo>
                <a:cubicBezTo>
                  <a:pt x="598137" y="498240"/>
                  <a:pt x="577374" y="506538"/>
                  <a:pt x="616246" y="498763"/>
                </a:cubicBezTo>
                <a:cubicBezTo>
                  <a:pt x="623635" y="495069"/>
                  <a:pt x="631408" y="492058"/>
                  <a:pt x="638414" y="487680"/>
                </a:cubicBezTo>
                <a:cubicBezTo>
                  <a:pt x="657369" y="475833"/>
                  <a:pt x="662095" y="469540"/>
                  <a:pt x="677206" y="454429"/>
                </a:cubicBezTo>
                <a:cubicBezTo>
                  <a:pt x="679053" y="448887"/>
                  <a:pt x="679951" y="442931"/>
                  <a:pt x="682748" y="437803"/>
                </a:cubicBezTo>
                <a:cubicBezTo>
                  <a:pt x="691093" y="422504"/>
                  <a:pt x="710457" y="393469"/>
                  <a:pt x="710457" y="393469"/>
                </a:cubicBezTo>
                <a:cubicBezTo>
                  <a:pt x="708610" y="376844"/>
                  <a:pt x="707665" y="360093"/>
                  <a:pt x="704915" y="343593"/>
                </a:cubicBezTo>
                <a:cubicBezTo>
                  <a:pt x="703955" y="337831"/>
                  <a:pt x="698548" y="332750"/>
                  <a:pt x="699374" y="326967"/>
                </a:cubicBezTo>
                <a:cubicBezTo>
                  <a:pt x="700542" y="318789"/>
                  <a:pt x="707845" y="312637"/>
                  <a:pt x="710457" y="304800"/>
                </a:cubicBezTo>
                <a:cubicBezTo>
                  <a:pt x="718101" y="281869"/>
                  <a:pt x="715845" y="254241"/>
                  <a:pt x="738166" y="238298"/>
                </a:cubicBezTo>
                <a:cubicBezTo>
                  <a:pt x="744364" y="233871"/>
                  <a:pt x="753202" y="235430"/>
                  <a:pt x="760334" y="232756"/>
                </a:cubicBezTo>
                <a:cubicBezTo>
                  <a:pt x="768069" y="229855"/>
                  <a:pt x="774766" y="224574"/>
                  <a:pt x="782501" y="221673"/>
                </a:cubicBezTo>
                <a:cubicBezTo>
                  <a:pt x="789632" y="218999"/>
                  <a:pt x="797537" y="218805"/>
                  <a:pt x="804668" y="216131"/>
                </a:cubicBezTo>
                <a:cubicBezTo>
                  <a:pt x="812403" y="213230"/>
                  <a:pt x="819242" y="208301"/>
                  <a:pt x="826835" y="205047"/>
                </a:cubicBezTo>
                <a:cubicBezTo>
                  <a:pt x="832204" y="202746"/>
                  <a:pt x="837919" y="201352"/>
                  <a:pt x="843461" y="199505"/>
                </a:cubicBezTo>
                <a:cubicBezTo>
                  <a:pt x="869503" y="179974"/>
                  <a:pt x="888163" y="167611"/>
                  <a:pt x="909963" y="138545"/>
                </a:cubicBezTo>
                <a:cubicBezTo>
                  <a:pt x="915505" y="131156"/>
                  <a:pt x="922102" y="124452"/>
                  <a:pt x="926588" y="116378"/>
                </a:cubicBezTo>
                <a:cubicBezTo>
                  <a:pt x="940939" y="90547"/>
                  <a:pt x="933882" y="93819"/>
                  <a:pt x="943214" y="72043"/>
                </a:cubicBezTo>
                <a:cubicBezTo>
                  <a:pt x="946468" y="64450"/>
                  <a:pt x="951043" y="57469"/>
                  <a:pt x="954297" y="49876"/>
                </a:cubicBezTo>
                <a:cubicBezTo>
                  <a:pt x="959760" y="37128"/>
                  <a:pt x="959090" y="26486"/>
                  <a:pt x="970923" y="16625"/>
                </a:cubicBezTo>
                <a:cubicBezTo>
                  <a:pt x="980052" y="9018"/>
                  <a:pt x="998167" y="3850"/>
                  <a:pt x="1009715" y="0"/>
                </a:cubicBezTo>
                <a:cubicBezTo>
                  <a:pt x="1015257" y="7389"/>
                  <a:pt x="1022789" y="13641"/>
                  <a:pt x="1026341" y="22167"/>
                </a:cubicBezTo>
                <a:cubicBezTo>
                  <a:pt x="1036370" y="46237"/>
                  <a:pt x="1033882" y="79585"/>
                  <a:pt x="1054050" y="99753"/>
                </a:cubicBezTo>
                <a:cubicBezTo>
                  <a:pt x="1058759" y="104462"/>
                  <a:pt x="1065133" y="107142"/>
                  <a:pt x="1070675" y="110836"/>
                </a:cubicBezTo>
                <a:cubicBezTo>
                  <a:pt x="1074370" y="103447"/>
                  <a:pt x="1073922" y="91281"/>
                  <a:pt x="1081759" y="88669"/>
                </a:cubicBezTo>
                <a:cubicBezTo>
                  <a:pt x="1089596" y="86057"/>
                  <a:pt x="1101462" y="91868"/>
                  <a:pt x="1103926" y="99753"/>
                </a:cubicBezTo>
                <a:cubicBezTo>
                  <a:pt x="1111660" y="124500"/>
                  <a:pt x="1106605" y="151569"/>
                  <a:pt x="1109468" y="177338"/>
                </a:cubicBezTo>
                <a:cubicBezTo>
                  <a:pt x="1110309" y="184908"/>
                  <a:pt x="1113163" y="192116"/>
                  <a:pt x="1115010" y="199505"/>
                </a:cubicBezTo>
                <a:cubicBezTo>
                  <a:pt x="1113163" y="205047"/>
                  <a:pt x="1104607" y="212890"/>
                  <a:pt x="1109468" y="216131"/>
                </a:cubicBezTo>
                <a:cubicBezTo>
                  <a:pt x="1115805" y="220356"/>
                  <a:pt x="1124504" y="213263"/>
                  <a:pt x="1131635" y="210589"/>
                </a:cubicBezTo>
                <a:cubicBezTo>
                  <a:pt x="1189594" y="188854"/>
                  <a:pt x="1119072" y="208188"/>
                  <a:pt x="1175970" y="193963"/>
                </a:cubicBezTo>
                <a:cubicBezTo>
                  <a:pt x="1174123" y="201352"/>
                  <a:pt x="1166203" y="209793"/>
                  <a:pt x="1170428" y="216131"/>
                </a:cubicBezTo>
                <a:cubicBezTo>
                  <a:pt x="1173668" y="220992"/>
                  <a:pt x="1181829" y="213202"/>
                  <a:pt x="1187054" y="210589"/>
                </a:cubicBezTo>
                <a:cubicBezTo>
                  <a:pt x="1193011" y="207610"/>
                  <a:pt x="1198137" y="203200"/>
                  <a:pt x="1203679" y="199505"/>
                </a:cubicBezTo>
                <a:cubicBezTo>
                  <a:pt x="1207374" y="193963"/>
                  <a:pt x="1210053" y="187590"/>
                  <a:pt x="1214763" y="182880"/>
                </a:cubicBezTo>
                <a:cubicBezTo>
                  <a:pt x="1221294" y="176349"/>
                  <a:pt x="1228669" y="170385"/>
                  <a:pt x="1236930" y="166254"/>
                </a:cubicBezTo>
                <a:cubicBezTo>
                  <a:pt x="1245193" y="162122"/>
                  <a:pt x="1288179" y="155866"/>
                  <a:pt x="1292348" y="155171"/>
                </a:cubicBezTo>
                <a:cubicBezTo>
                  <a:pt x="1297890" y="149629"/>
                  <a:pt x="1301438" y="140698"/>
                  <a:pt x="1308974" y="138545"/>
                </a:cubicBezTo>
                <a:cubicBezTo>
                  <a:pt x="1332082" y="131943"/>
                  <a:pt x="1335407" y="152620"/>
                  <a:pt x="1342224" y="166254"/>
                </a:cubicBezTo>
                <a:cubicBezTo>
                  <a:pt x="1344071" y="179185"/>
                  <a:pt x="1344329" y="192445"/>
                  <a:pt x="1347766" y="205047"/>
                </a:cubicBezTo>
                <a:cubicBezTo>
                  <a:pt x="1349940" y="213017"/>
                  <a:pt x="1355949" y="219479"/>
                  <a:pt x="1358850" y="227214"/>
                </a:cubicBezTo>
                <a:cubicBezTo>
                  <a:pt x="1361524" y="234346"/>
                  <a:pt x="1362203" y="242086"/>
                  <a:pt x="1364392" y="249382"/>
                </a:cubicBezTo>
                <a:cubicBezTo>
                  <a:pt x="1367749" y="260572"/>
                  <a:pt x="1365754" y="276152"/>
                  <a:pt x="1375475" y="282633"/>
                </a:cubicBezTo>
                <a:cubicBezTo>
                  <a:pt x="1413587" y="308040"/>
                  <a:pt x="1396089" y="300588"/>
                  <a:pt x="1425352" y="310342"/>
                </a:cubicBezTo>
                <a:cubicBezTo>
                  <a:pt x="1433192" y="307728"/>
                  <a:pt x="1457185" y="299258"/>
                  <a:pt x="1464144" y="299258"/>
                </a:cubicBezTo>
                <a:cubicBezTo>
                  <a:pt x="1475381" y="299258"/>
                  <a:pt x="1486311" y="302953"/>
                  <a:pt x="1497395" y="304800"/>
                </a:cubicBezTo>
                <a:cubicBezTo>
                  <a:pt x="1526696" y="324332"/>
                  <a:pt x="1507560" y="314268"/>
                  <a:pt x="1558355" y="326967"/>
                </a:cubicBezTo>
                <a:lnTo>
                  <a:pt x="1580523" y="332509"/>
                </a:lnTo>
                <a:cubicBezTo>
                  <a:pt x="1593454" y="330662"/>
                  <a:pt x="1606507" y="329529"/>
                  <a:pt x="1619315" y="326967"/>
                </a:cubicBezTo>
                <a:cubicBezTo>
                  <a:pt x="1625043" y="325821"/>
                  <a:pt x="1630179" y="320465"/>
                  <a:pt x="1635941" y="321425"/>
                </a:cubicBezTo>
                <a:cubicBezTo>
                  <a:pt x="1642511" y="322520"/>
                  <a:pt x="1647024" y="328814"/>
                  <a:pt x="1652566" y="332509"/>
                </a:cubicBezTo>
                <a:cubicBezTo>
                  <a:pt x="1663815" y="329697"/>
                  <a:pt x="1680228" y="321378"/>
                  <a:pt x="1691359" y="332509"/>
                </a:cubicBezTo>
                <a:cubicBezTo>
                  <a:pt x="1697201" y="338351"/>
                  <a:pt x="1697067" y="348404"/>
                  <a:pt x="1702443" y="354676"/>
                </a:cubicBezTo>
                <a:cubicBezTo>
                  <a:pt x="1708454" y="361689"/>
                  <a:pt x="1717597" y="365291"/>
                  <a:pt x="1724610" y="371302"/>
                </a:cubicBezTo>
                <a:cubicBezTo>
                  <a:pt x="1751025" y="393944"/>
                  <a:pt x="1729581" y="384042"/>
                  <a:pt x="1757861" y="393469"/>
                </a:cubicBezTo>
                <a:cubicBezTo>
                  <a:pt x="1765250" y="391622"/>
                  <a:pt x="1773068" y="391020"/>
                  <a:pt x="1780028" y="387927"/>
                </a:cubicBezTo>
                <a:cubicBezTo>
                  <a:pt x="1794872" y="381330"/>
                  <a:pt x="1813404" y="365168"/>
                  <a:pt x="1829904" y="360218"/>
                </a:cubicBezTo>
                <a:cubicBezTo>
                  <a:pt x="1861839" y="350637"/>
                  <a:pt x="1858239" y="359290"/>
                  <a:pt x="1885323" y="349134"/>
                </a:cubicBezTo>
                <a:cubicBezTo>
                  <a:pt x="1924187" y="334561"/>
                  <a:pt x="1891958" y="343046"/>
                  <a:pt x="1924115" y="326967"/>
                </a:cubicBezTo>
                <a:cubicBezTo>
                  <a:pt x="1933013" y="322518"/>
                  <a:pt x="1942588" y="319578"/>
                  <a:pt x="1951824" y="315883"/>
                </a:cubicBezTo>
                <a:cubicBezTo>
                  <a:pt x="1964755" y="317730"/>
                  <a:pt x="1978489" y="316574"/>
                  <a:pt x="1990617" y="321425"/>
                </a:cubicBezTo>
                <a:cubicBezTo>
                  <a:pt x="2014337" y="330913"/>
                  <a:pt x="2006504" y="353570"/>
                  <a:pt x="2018326" y="371302"/>
                </a:cubicBezTo>
                <a:lnTo>
                  <a:pt x="2029410" y="387927"/>
                </a:lnTo>
                <a:cubicBezTo>
                  <a:pt x="2027563" y="393469"/>
                  <a:pt x="2023868" y="398711"/>
                  <a:pt x="2023868" y="404553"/>
                </a:cubicBezTo>
                <a:cubicBezTo>
                  <a:pt x="2023868" y="432288"/>
                  <a:pt x="2036612" y="457010"/>
                  <a:pt x="2046035" y="482138"/>
                </a:cubicBezTo>
                <a:cubicBezTo>
                  <a:pt x="2048086" y="487608"/>
                  <a:pt x="2048337" y="493903"/>
                  <a:pt x="2051577" y="498763"/>
                </a:cubicBezTo>
                <a:cubicBezTo>
                  <a:pt x="2076087" y="535526"/>
                  <a:pt x="2061158" y="495757"/>
                  <a:pt x="2079286" y="532014"/>
                </a:cubicBezTo>
                <a:cubicBezTo>
                  <a:pt x="2082989" y="539419"/>
                  <a:pt x="2088949" y="564415"/>
                  <a:pt x="2090370" y="570807"/>
                </a:cubicBezTo>
                <a:cubicBezTo>
                  <a:pt x="2092413" y="580002"/>
                  <a:pt x="2092933" y="589580"/>
                  <a:pt x="2095912" y="598516"/>
                </a:cubicBezTo>
                <a:cubicBezTo>
                  <a:pt x="2098524" y="606353"/>
                  <a:pt x="2104094" y="612948"/>
                  <a:pt x="2106995" y="620683"/>
                </a:cubicBezTo>
                <a:cubicBezTo>
                  <a:pt x="2109669" y="627815"/>
                  <a:pt x="2110690" y="635462"/>
                  <a:pt x="2112537" y="642851"/>
                </a:cubicBezTo>
                <a:cubicBezTo>
                  <a:pt x="2106331" y="667677"/>
                  <a:pt x="2090084" y="701280"/>
                  <a:pt x="2112537" y="725978"/>
                </a:cubicBezTo>
                <a:cubicBezTo>
                  <a:pt x="2123651" y="738204"/>
                  <a:pt x="2141197" y="742920"/>
                  <a:pt x="2156872" y="748145"/>
                </a:cubicBezTo>
                <a:lnTo>
                  <a:pt x="2190123" y="759229"/>
                </a:lnTo>
                <a:cubicBezTo>
                  <a:pt x="2191970" y="764771"/>
                  <a:pt x="2193363" y="770485"/>
                  <a:pt x="2195664" y="775854"/>
                </a:cubicBezTo>
                <a:cubicBezTo>
                  <a:pt x="2198918" y="783448"/>
                  <a:pt x="2206748" y="789760"/>
                  <a:pt x="2206748" y="798022"/>
                </a:cubicBezTo>
                <a:cubicBezTo>
                  <a:pt x="2206748" y="813255"/>
                  <a:pt x="2199358" y="827578"/>
                  <a:pt x="2195664" y="842356"/>
                </a:cubicBezTo>
                <a:cubicBezTo>
                  <a:pt x="2193817" y="849745"/>
                  <a:pt x="2192532" y="857297"/>
                  <a:pt x="2190123" y="864523"/>
                </a:cubicBezTo>
                <a:cubicBezTo>
                  <a:pt x="2188276" y="870065"/>
                  <a:pt x="2189335" y="877753"/>
                  <a:pt x="2184581" y="881149"/>
                </a:cubicBezTo>
                <a:cubicBezTo>
                  <a:pt x="2175074" y="887940"/>
                  <a:pt x="2162664" y="889400"/>
                  <a:pt x="2151330" y="892233"/>
                </a:cubicBezTo>
                <a:lnTo>
                  <a:pt x="2106995" y="903316"/>
                </a:lnTo>
                <a:cubicBezTo>
                  <a:pt x="2095911" y="901469"/>
                  <a:pt x="2084981" y="897774"/>
                  <a:pt x="2073744" y="897774"/>
                </a:cubicBezTo>
                <a:cubicBezTo>
                  <a:pt x="2066785" y="897774"/>
                  <a:pt x="2042792" y="906244"/>
                  <a:pt x="2034952" y="908858"/>
                </a:cubicBezTo>
                <a:cubicBezTo>
                  <a:pt x="2025716" y="907011"/>
                  <a:pt x="2016438" y="905359"/>
                  <a:pt x="2007243" y="903316"/>
                </a:cubicBezTo>
                <a:cubicBezTo>
                  <a:pt x="1999808" y="901664"/>
                  <a:pt x="1991023" y="902532"/>
                  <a:pt x="1985075" y="897774"/>
                </a:cubicBezTo>
                <a:cubicBezTo>
                  <a:pt x="1961109" y="878602"/>
                  <a:pt x="2003002" y="880089"/>
                  <a:pt x="1962908" y="870065"/>
                </a:cubicBezTo>
                <a:cubicBezTo>
                  <a:pt x="1946680" y="866008"/>
                  <a:pt x="1929657" y="866370"/>
                  <a:pt x="1913032" y="864523"/>
                </a:cubicBezTo>
                <a:cubicBezTo>
                  <a:pt x="1907490" y="862676"/>
                  <a:pt x="1902023" y="860587"/>
                  <a:pt x="1896406" y="858982"/>
                </a:cubicBezTo>
                <a:cubicBezTo>
                  <a:pt x="1889083" y="856890"/>
                  <a:pt x="1880576" y="857665"/>
                  <a:pt x="1874239" y="853440"/>
                </a:cubicBezTo>
                <a:cubicBezTo>
                  <a:pt x="1868697" y="849745"/>
                  <a:pt x="1868697" y="840509"/>
                  <a:pt x="1863155" y="836814"/>
                </a:cubicBezTo>
                <a:cubicBezTo>
                  <a:pt x="1856818" y="832589"/>
                  <a:pt x="1848311" y="833365"/>
                  <a:pt x="1840988" y="831273"/>
                </a:cubicBezTo>
                <a:cubicBezTo>
                  <a:pt x="1835371" y="829668"/>
                  <a:pt x="1829469" y="828568"/>
                  <a:pt x="1824363" y="825731"/>
                </a:cubicBezTo>
                <a:cubicBezTo>
                  <a:pt x="1770382" y="795741"/>
                  <a:pt x="1812265" y="808850"/>
                  <a:pt x="1768944" y="798022"/>
                </a:cubicBezTo>
                <a:cubicBezTo>
                  <a:pt x="1758010" y="787087"/>
                  <a:pt x="1747174" y="772745"/>
                  <a:pt x="1730152" y="770313"/>
                </a:cubicBezTo>
                <a:cubicBezTo>
                  <a:pt x="1724369" y="769487"/>
                  <a:pt x="1719068" y="774007"/>
                  <a:pt x="1713526" y="775854"/>
                </a:cubicBezTo>
                <a:cubicBezTo>
                  <a:pt x="1702921" y="786459"/>
                  <a:pt x="1691408" y="801479"/>
                  <a:pt x="1674734" y="803563"/>
                </a:cubicBezTo>
                <a:cubicBezTo>
                  <a:pt x="1667176" y="804508"/>
                  <a:pt x="1659955" y="799869"/>
                  <a:pt x="1652566" y="798022"/>
                </a:cubicBezTo>
                <a:cubicBezTo>
                  <a:pt x="1648872" y="792480"/>
                  <a:pt x="1644787" y="787179"/>
                  <a:pt x="1641483" y="781396"/>
                </a:cubicBezTo>
                <a:cubicBezTo>
                  <a:pt x="1637384" y="774223"/>
                  <a:pt x="1636241" y="765071"/>
                  <a:pt x="1630399" y="759229"/>
                </a:cubicBezTo>
                <a:cubicBezTo>
                  <a:pt x="1618926" y="747756"/>
                  <a:pt x="1594534" y="745405"/>
                  <a:pt x="1580523" y="742603"/>
                </a:cubicBezTo>
                <a:cubicBezTo>
                  <a:pt x="1539587" y="715313"/>
                  <a:pt x="1557929" y="728428"/>
                  <a:pt x="1525104" y="703811"/>
                </a:cubicBezTo>
                <a:cubicBezTo>
                  <a:pt x="1521410" y="696422"/>
                  <a:pt x="1519863" y="687485"/>
                  <a:pt x="1514021" y="681643"/>
                </a:cubicBezTo>
                <a:cubicBezTo>
                  <a:pt x="1492029" y="659650"/>
                  <a:pt x="1483632" y="660192"/>
                  <a:pt x="1458603" y="653934"/>
                </a:cubicBezTo>
                <a:cubicBezTo>
                  <a:pt x="1456871" y="654281"/>
                  <a:pt x="1420167" y="660430"/>
                  <a:pt x="1414268" y="665018"/>
                </a:cubicBezTo>
                <a:cubicBezTo>
                  <a:pt x="1401895" y="674641"/>
                  <a:pt x="1381017" y="698269"/>
                  <a:pt x="1381017" y="698269"/>
                </a:cubicBezTo>
                <a:cubicBezTo>
                  <a:pt x="1379099" y="702106"/>
                  <a:pt x="1364726" y="733145"/>
                  <a:pt x="1358850" y="737062"/>
                </a:cubicBezTo>
                <a:cubicBezTo>
                  <a:pt x="1352513" y="741287"/>
                  <a:pt x="1344072" y="740756"/>
                  <a:pt x="1336683" y="742603"/>
                </a:cubicBezTo>
                <a:cubicBezTo>
                  <a:pt x="1331141" y="738909"/>
                  <a:pt x="1323752" y="737062"/>
                  <a:pt x="1320057" y="731520"/>
                </a:cubicBezTo>
                <a:cubicBezTo>
                  <a:pt x="1315832" y="725183"/>
                  <a:pt x="1319530" y="715085"/>
                  <a:pt x="1314515" y="709353"/>
                </a:cubicBezTo>
                <a:cubicBezTo>
                  <a:pt x="1305743" y="699328"/>
                  <a:pt x="1290683" y="696605"/>
                  <a:pt x="1281264" y="687185"/>
                </a:cubicBezTo>
                <a:cubicBezTo>
                  <a:pt x="1243883" y="649803"/>
                  <a:pt x="1262884" y="658890"/>
                  <a:pt x="1231388" y="648393"/>
                </a:cubicBezTo>
                <a:cubicBezTo>
                  <a:pt x="1227693" y="642851"/>
                  <a:pt x="1226965" y="631767"/>
                  <a:pt x="1220304" y="631767"/>
                </a:cubicBezTo>
                <a:cubicBezTo>
                  <a:pt x="1211068" y="631767"/>
                  <a:pt x="1205002" y="642214"/>
                  <a:pt x="1198137" y="648393"/>
                </a:cubicBezTo>
                <a:cubicBezTo>
                  <a:pt x="1186486" y="658879"/>
                  <a:pt x="1164886" y="681643"/>
                  <a:pt x="1164886" y="681643"/>
                </a:cubicBezTo>
                <a:cubicBezTo>
                  <a:pt x="1161079" y="700677"/>
                  <a:pt x="1159018" y="713269"/>
                  <a:pt x="1153803" y="731520"/>
                </a:cubicBezTo>
                <a:cubicBezTo>
                  <a:pt x="1152198" y="737137"/>
                  <a:pt x="1150562" y="742776"/>
                  <a:pt x="1148261" y="748145"/>
                </a:cubicBezTo>
                <a:cubicBezTo>
                  <a:pt x="1145007" y="755739"/>
                  <a:pt x="1143524" y="765024"/>
                  <a:pt x="1137177" y="770313"/>
                </a:cubicBezTo>
                <a:cubicBezTo>
                  <a:pt x="1131326" y="775189"/>
                  <a:pt x="1122399" y="774007"/>
                  <a:pt x="1115010" y="775854"/>
                </a:cubicBezTo>
                <a:cubicBezTo>
                  <a:pt x="1109468" y="781396"/>
                  <a:pt x="1102538" y="785834"/>
                  <a:pt x="1098384" y="792480"/>
                </a:cubicBezTo>
                <a:cubicBezTo>
                  <a:pt x="1093112" y="800916"/>
                  <a:pt x="1090794" y="810875"/>
                  <a:pt x="1087301" y="820189"/>
                </a:cubicBezTo>
                <a:cubicBezTo>
                  <a:pt x="1085250" y="825659"/>
                  <a:pt x="1085408" y="832253"/>
                  <a:pt x="1081759" y="836814"/>
                </a:cubicBezTo>
                <a:cubicBezTo>
                  <a:pt x="1077598" y="842015"/>
                  <a:pt x="1070676" y="844203"/>
                  <a:pt x="1065134" y="847898"/>
                </a:cubicBezTo>
                <a:cubicBezTo>
                  <a:pt x="1039271" y="886691"/>
                  <a:pt x="1054050" y="873760"/>
                  <a:pt x="1026341" y="892233"/>
                </a:cubicBezTo>
                <a:cubicBezTo>
                  <a:pt x="1020169" y="910747"/>
                  <a:pt x="1019896" y="910149"/>
                  <a:pt x="1015257" y="931025"/>
                </a:cubicBezTo>
                <a:cubicBezTo>
                  <a:pt x="1013214" y="940220"/>
                  <a:pt x="1014940" y="950897"/>
                  <a:pt x="1009715" y="958734"/>
                </a:cubicBezTo>
                <a:cubicBezTo>
                  <a:pt x="1006475" y="963594"/>
                  <a:pt x="998408" y="961859"/>
                  <a:pt x="993090" y="964276"/>
                </a:cubicBezTo>
                <a:cubicBezTo>
                  <a:pt x="978048" y="971113"/>
                  <a:pt x="963533" y="979054"/>
                  <a:pt x="948755" y="986443"/>
                </a:cubicBezTo>
                <a:cubicBezTo>
                  <a:pt x="913153" y="1004244"/>
                  <a:pt x="939341" y="993868"/>
                  <a:pt x="893337" y="1003069"/>
                </a:cubicBezTo>
                <a:cubicBezTo>
                  <a:pt x="864457" y="1008845"/>
                  <a:pt x="879197" y="1007110"/>
                  <a:pt x="854544" y="1014153"/>
                </a:cubicBezTo>
                <a:cubicBezTo>
                  <a:pt x="847221" y="1016245"/>
                  <a:pt x="839766" y="1017847"/>
                  <a:pt x="832377" y="1019694"/>
                </a:cubicBezTo>
                <a:cubicBezTo>
                  <a:pt x="824988" y="1023389"/>
                  <a:pt x="816661" y="1025617"/>
                  <a:pt x="810210" y="1030778"/>
                </a:cubicBezTo>
                <a:cubicBezTo>
                  <a:pt x="797970" y="1040570"/>
                  <a:pt x="776959" y="1064029"/>
                  <a:pt x="776959" y="1064029"/>
                </a:cubicBezTo>
                <a:cubicBezTo>
                  <a:pt x="775112" y="1071418"/>
                  <a:pt x="773825" y="1078970"/>
                  <a:pt x="771417" y="1086196"/>
                </a:cubicBezTo>
                <a:cubicBezTo>
                  <a:pt x="759706" y="1121330"/>
                  <a:pt x="762575" y="1103293"/>
                  <a:pt x="754792" y="1130531"/>
                </a:cubicBezTo>
                <a:cubicBezTo>
                  <a:pt x="752700" y="1137854"/>
                  <a:pt x="751659" y="1145472"/>
                  <a:pt x="749250" y="1152698"/>
                </a:cubicBezTo>
                <a:cubicBezTo>
                  <a:pt x="746104" y="1162135"/>
                  <a:pt x="745719" y="1173933"/>
                  <a:pt x="738166" y="1180407"/>
                </a:cubicBezTo>
                <a:cubicBezTo>
                  <a:pt x="731014" y="1186537"/>
                  <a:pt x="719693" y="1184102"/>
                  <a:pt x="710457" y="1185949"/>
                </a:cubicBezTo>
                <a:cubicBezTo>
                  <a:pt x="704915" y="1184102"/>
                  <a:pt x="699201" y="1182708"/>
                  <a:pt x="693832" y="1180407"/>
                </a:cubicBezTo>
                <a:cubicBezTo>
                  <a:pt x="667334" y="1169050"/>
                  <a:pt x="678869" y="1170281"/>
                  <a:pt x="655039" y="1163782"/>
                </a:cubicBezTo>
                <a:cubicBezTo>
                  <a:pt x="640343" y="1159774"/>
                  <a:pt x="625482" y="1156393"/>
                  <a:pt x="610704" y="1152698"/>
                </a:cubicBezTo>
                <a:cubicBezTo>
                  <a:pt x="603315" y="1150851"/>
                  <a:pt x="596095" y="1148101"/>
                  <a:pt x="588537" y="1147156"/>
                </a:cubicBezTo>
                <a:cubicBezTo>
                  <a:pt x="523957" y="1139083"/>
                  <a:pt x="559035" y="1142962"/>
                  <a:pt x="483243" y="1136073"/>
                </a:cubicBezTo>
                <a:cubicBezTo>
                  <a:pt x="457881" y="1123392"/>
                  <a:pt x="455833" y="1119447"/>
                  <a:pt x="422283" y="1119447"/>
                </a:cubicBezTo>
                <a:cubicBezTo>
                  <a:pt x="416441" y="1119447"/>
                  <a:pt x="411293" y="1123452"/>
                  <a:pt x="405657" y="1124989"/>
                </a:cubicBezTo>
                <a:cubicBezTo>
                  <a:pt x="390961" y="1128997"/>
                  <a:pt x="361323" y="1136073"/>
                  <a:pt x="361323" y="1136073"/>
                </a:cubicBezTo>
                <a:cubicBezTo>
                  <a:pt x="308284" y="1189109"/>
                  <a:pt x="376194" y="1126159"/>
                  <a:pt x="328072" y="1158240"/>
                </a:cubicBezTo>
                <a:cubicBezTo>
                  <a:pt x="321551" y="1162587"/>
                  <a:pt x="316463" y="1168844"/>
                  <a:pt x="311446" y="1174865"/>
                </a:cubicBezTo>
                <a:cubicBezTo>
                  <a:pt x="307182" y="1179982"/>
                  <a:pt x="306320" y="1188512"/>
                  <a:pt x="300363" y="1191491"/>
                </a:cubicBezTo>
                <a:cubicBezTo>
                  <a:pt x="290313" y="1196516"/>
                  <a:pt x="277969" y="1194138"/>
                  <a:pt x="267112" y="1197033"/>
                </a:cubicBezTo>
                <a:cubicBezTo>
                  <a:pt x="250179" y="1201548"/>
                  <a:pt x="233861" y="1208116"/>
                  <a:pt x="217235" y="1213658"/>
                </a:cubicBezTo>
                <a:cubicBezTo>
                  <a:pt x="211693" y="1215505"/>
                  <a:pt x="206277" y="1217783"/>
                  <a:pt x="200610" y="1219200"/>
                </a:cubicBezTo>
                <a:lnTo>
                  <a:pt x="156275" y="1230283"/>
                </a:lnTo>
                <a:cubicBezTo>
                  <a:pt x="139650" y="1228436"/>
                  <a:pt x="122932" y="1227285"/>
                  <a:pt x="106399" y="1224742"/>
                </a:cubicBezTo>
                <a:cubicBezTo>
                  <a:pt x="98871" y="1223584"/>
                  <a:pt x="91679" y="1220796"/>
                  <a:pt x="84232" y="1219200"/>
                </a:cubicBezTo>
                <a:cubicBezTo>
                  <a:pt x="65812" y="1215253"/>
                  <a:pt x="47287" y="1211811"/>
                  <a:pt x="28814" y="1208116"/>
                </a:cubicBezTo>
                <a:cubicBezTo>
                  <a:pt x="15321" y="1167639"/>
                  <a:pt x="20564" y="1186199"/>
                  <a:pt x="12188" y="1152698"/>
                </a:cubicBezTo>
                <a:cubicBezTo>
                  <a:pt x="24049" y="1117117"/>
                  <a:pt x="18726" y="1140490"/>
                  <a:pt x="12188" y="1075113"/>
                </a:cubicBezTo>
                <a:cubicBezTo>
                  <a:pt x="10523" y="1058468"/>
                  <a:pt x="9396" y="1041736"/>
                  <a:pt x="6646" y="1025236"/>
                </a:cubicBezTo>
                <a:cubicBezTo>
                  <a:pt x="5686" y="1019474"/>
                  <a:pt x="-3027" y="1004480"/>
                  <a:pt x="1104" y="1008611"/>
                </a:cubicBezTo>
                <a:cubicBezTo>
                  <a:pt x="6946" y="1014453"/>
                  <a:pt x="-743" y="997528"/>
                  <a:pt x="12188" y="980902"/>
                </a:cubicBezTo>
                <a:close/>
              </a:path>
            </a:pathLst>
          </a:custGeom>
          <a:solidFill>
            <a:srgbClr val="7030A0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highlight>
                  <a:srgbClr val="000000"/>
                </a:highlight>
              </a:rPr>
              <a:t>낙양동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4080759" y="2174015"/>
            <a:ext cx="1709655" cy="525085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D713DC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D713DC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7B3FA77-AA70-58B2-1337-7697A1A98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72505"/>
            <a:ext cx="3621999" cy="26004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0E1F9A-6A20-0DA9-CDAF-B4934FFB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5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40" y="2671869"/>
            <a:ext cx="5546402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286A9-F605-6760-EF65-4C3631D2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3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260829" y="175741"/>
            <a:ext cx="6695670" cy="3300356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9745660" y="920828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78,876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668873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50097"/>
            <a:ext cx="3524336" cy="313216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83138"/>
            <a:ext cx="3621999" cy="2539304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CC6D755-7A04-4751-BD20-275084880322}"/>
              </a:ext>
            </a:extLst>
          </p:cNvPr>
          <p:cNvSpPr/>
          <p:nvPr/>
        </p:nvSpPr>
        <p:spPr>
          <a:xfrm>
            <a:off x="2803270" y="4191556"/>
            <a:ext cx="1661939" cy="1701986"/>
          </a:xfrm>
          <a:custGeom>
            <a:avLst/>
            <a:gdLst>
              <a:gd name="connsiteX0" fmla="*/ 1107959 w 1661939"/>
              <a:gd name="connsiteY0" fmla="*/ 140164 h 1701986"/>
              <a:gd name="connsiteX1" fmla="*/ 1141331 w 1661939"/>
              <a:gd name="connsiteY1" fmla="*/ 26698 h 1701986"/>
              <a:gd name="connsiteX2" fmla="*/ 1161355 w 1661939"/>
              <a:gd name="connsiteY2" fmla="*/ 20024 h 1701986"/>
              <a:gd name="connsiteX3" fmla="*/ 1181378 w 1661939"/>
              <a:gd name="connsiteY3" fmla="*/ 26698 h 1701986"/>
              <a:gd name="connsiteX4" fmla="*/ 1221425 w 1661939"/>
              <a:gd name="connsiteY4" fmla="*/ 33372 h 1701986"/>
              <a:gd name="connsiteX5" fmla="*/ 1254797 w 1661939"/>
              <a:gd name="connsiteY5" fmla="*/ 26698 h 1701986"/>
              <a:gd name="connsiteX6" fmla="*/ 1274821 w 1661939"/>
              <a:gd name="connsiteY6" fmla="*/ 40047 h 1701986"/>
              <a:gd name="connsiteX7" fmla="*/ 1348239 w 1661939"/>
              <a:gd name="connsiteY7" fmla="*/ 33372 h 1701986"/>
              <a:gd name="connsiteX8" fmla="*/ 1394961 w 1661939"/>
              <a:gd name="connsiteY8" fmla="*/ 40047 h 1701986"/>
              <a:gd name="connsiteX9" fmla="*/ 1414984 w 1661939"/>
              <a:gd name="connsiteY9" fmla="*/ 53396 h 1701986"/>
              <a:gd name="connsiteX10" fmla="*/ 1435007 w 1661939"/>
              <a:gd name="connsiteY10" fmla="*/ 60070 h 1701986"/>
              <a:gd name="connsiteX11" fmla="*/ 1455031 w 1661939"/>
              <a:gd name="connsiteY11" fmla="*/ 80094 h 1701986"/>
              <a:gd name="connsiteX12" fmla="*/ 1475054 w 1661939"/>
              <a:gd name="connsiteY12" fmla="*/ 86768 h 1701986"/>
              <a:gd name="connsiteX13" fmla="*/ 1521775 w 1661939"/>
              <a:gd name="connsiteY13" fmla="*/ 106791 h 1701986"/>
              <a:gd name="connsiteX14" fmla="*/ 1548473 w 1661939"/>
              <a:gd name="connsiteY14" fmla="*/ 93443 h 1701986"/>
              <a:gd name="connsiteX15" fmla="*/ 1561822 w 1661939"/>
              <a:gd name="connsiteY15" fmla="*/ 40047 h 1701986"/>
              <a:gd name="connsiteX16" fmla="*/ 1568496 w 1661939"/>
              <a:gd name="connsiteY16" fmla="*/ 20024 h 1701986"/>
              <a:gd name="connsiteX17" fmla="*/ 1588520 w 1661939"/>
              <a:gd name="connsiteY17" fmla="*/ 0 h 1701986"/>
              <a:gd name="connsiteX18" fmla="*/ 1621892 w 1661939"/>
              <a:gd name="connsiteY18" fmla="*/ 6675 h 1701986"/>
              <a:gd name="connsiteX19" fmla="*/ 1615218 w 1661939"/>
              <a:gd name="connsiteY19" fmla="*/ 46721 h 1701986"/>
              <a:gd name="connsiteX20" fmla="*/ 1628566 w 1661939"/>
              <a:gd name="connsiteY20" fmla="*/ 66745 h 1701986"/>
              <a:gd name="connsiteX21" fmla="*/ 1635241 w 1661939"/>
              <a:gd name="connsiteY21" fmla="*/ 133489 h 1701986"/>
              <a:gd name="connsiteX22" fmla="*/ 1641915 w 1661939"/>
              <a:gd name="connsiteY22" fmla="*/ 153513 h 1701986"/>
              <a:gd name="connsiteX23" fmla="*/ 1661939 w 1661939"/>
              <a:gd name="connsiteY23" fmla="*/ 226932 h 1701986"/>
              <a:gd name="connsiteX24" fmla="*/ 1655264 w 1661939"/>
              <a:gd name="connsiteY24" fmla="*/ 300351 h 1701986"/>
              <a:gd name="connsiteX25" fmla="*/ 1655264 w 1661939"/>
              <a:gd name="connsiteY25" fmla="*/ 353746 h 1701986"/>
              <a:gd name="connsiteX26" fmla="*/ 1621892 w 1661939"/>
              <a:gd name="connsiteY26" fmla="*/ 407142 h 1701986"/>
              <a:gd name="connsiteX27" fmla="*/ 1608543 w 1661939"/>
              <a:gd name="connsiteY27" fmla="*/ 433840 h 1701986"/>
              <a:gd name="connsiteX28" fmla="*/ 1588520 w 1661939"/>
              <a:gd name="connsiteY28" fmla="*/ 453863 h 1701986"/>
              <a:gd name="connsiteX29" fmla="*/ 1575171 w 1661939"/>
              <a:gd name="connsiteY29" fmla="*/ 473886 h 1701986"/>
              <a:gd name="connsiteX30" fmla="*/ 1568496 w 1661939"/>
              <a:gd name="connsiteY30" fmla="*/ 500584 h 1701986"/>
              <a:gd name="connsiteX31" fmla="*/ 1555148 w 1661939"/>
              <a:gd name="connsiteY31" fmla="*/ 580678 h 1701986"/>
              <a:gd name="connsiteX32" fmla="*/ 1555148 w 1661939"/>
              <a:gd name="connsiteY32" fmla="*/ 660771 h 1701986"/>
              <a:gd name="connsiteX33" fmla="*/ 1535124 w 1661939"/>
              <a:gd name="connsiteY33" fmla="*/ 667445 h 1701986"/>
              <a:gd name="connsiteX34" fmla="*/ 1441682 w 1661939"/>
              <a:gd name="connsiteY34" fmla="*/ 667445 h 1701986"/>
              <a:gd name="connsiteX35" fmla="*/ 1414984 w 1661939"/>
              <a:gd name="connsiteY35" fmla="*/ 680794 h 1701986"/>
              <a:gd name="connsiteX36" fmla="*/ 1408310 w 1661939"/>
              <a:gd name="connsiteY36" fmla="*/ 700818 h 1701986"/>
              <a:gd name="connsiteX37" fmla="*/ 1388286 w 1661939"/>
              <a:gd name="connsiteY37" fmla="*/ 707492 h 1701986"/>
              <a:gd name="connsiteX38" fmla="*/ 1368263 w 1661939"/>
              <a:gd name="connsiteY38" fmla="*/ 727516 h 1701986"/>
              <a:gd name="connsiteX39" fmla="*/ 1361588 w 1661939"/>
              <a:gd name="connsiteY39" fmla="*/ 794260 h 1701986"/>
              <a:gd name="connsiteX40" fmla="*/ 1334891 w 1661939"/>
              <a:gd name="connsiteY40" fmla="*/ 834307 h 1701986"/>
              <a:gd name="connsiteX41" fmla="*/ 1321542 w 1661939"/>
              <a:gd name="connsiteY41" fmla="*/ 854330 h 1701986"/>
              <a:gd name="connsiteX42" fmla="*/ 1314867 w 1661939"/>
              <a:gd name="connsiteY42" fmla="*/ 881028 h 1701986"/>
              <a:gd name="connsiteX43" fmla="*/ 1301518 w 1661939"/>
              <a:gd name="connsiteY43" fmla="*/ 921075 h 1701986"/>
              <a:gd name="connsiteX44" fmla="*/ 1248123 w 1661939"/>
              <a:gd name="connsiteY44" fmla="*/ 901051 h 1701986"/>
              <a:gd name="connsiteX45" fmla="*/ 1208076 w 1661939"/>
              <a:gd name="connsiteY45" fmla="*/ 887702 h 1701986"/>
              <a:gd name="connsiteX46" fmla="*/ 1161355 w 1661939"/>
              <a:gd name="connsiteY46" fmla="*/ 901051 h 1701986"/>
              <a:gd name="connsiteX47" fmla="*/ 1121308 w 1661939"/>
              <a:gd name="connsiteY47" fmla="*/ 967796 h 1701986"/>
              <a:gd name="connsiteX48" fmla="*/ 1114634 w 1661939"/>
              <a:gd name="connsiteY48" fmla="*/ 987819 h 1701986"/>
              <a:gd name="connsiteX49" fmla="*/ 1094610 w 1661939"/>
              <a:gd name="connsiteY49" fmla="*/ 1034540 h 1701986"/>
              <a:gd name="connsiteX50" fmla="*/ 1074587 w 1661939"/>
              <a:gd name="connsiteY50" fmla="*/ 1054564 h 1701986"/>
              <a:gd name="connsiteX51" fmla="*/ 1067912 w 1661939"/>
              <a:gd name="connsiteY51" fmla="*/ 1074587 h 1701986"/>
              <a:gd name="connsiteX52" fmla="*/ 1061238 w 1661939"/>
              <a:gd name="connsiteY52" fmla="*/ 1114634 h 1701986"/>
              <a:gd name="connsiteX53" fmla="*/ 1047889 w 1661939"/>
              <a:gd name="connsiteY53" fmla="*/ 1134657 h 1701986"/>
              <a:gd name="connsiteX54" fmla="*/ 1054564 w 1661939"/>
              <a:gd name="connsiteY54" fmla="*/ 1234774 h 1701986"/>
              <a:gd name="connsiteX55" fmla="*/ 1047889 w 1661939"/>
              <a:gd name="connsiteY55" fmla="*/ 1321542 h 1701986"/>
              <a:gd name="connsiteX56" fmla="*/ 1021191 w 1661939"/>
              <a:gd name="connsiteY56" fmla="*/ 1361589 h 1701986"/>
              <a:gd name="connsiteX57" fmla="*/ 994494 w 1661939"/>
              <a:gd name="connsiteY57" fmla="*/ 1401635 h 1701986"/>
              <a:gd name="connsiteX58" fmla="*/ 941098 w 1661939"/>
              <a:gd name="connsiteY58" fmla="*/ 1414984 h 1701986"/>
              <a:gd name="connsiteX59" fmla="*/ 914400 w 1661939"/>
              <a:gd name="connsiteY59" fmla="*/ 1428333 h 1701986"/>
              <a:gd name="connsiteX60" fmla="*/ 894377 w 1661939"/>
              <a:gd name="connsiteY60" fmla="*/ 1435008 h 1701986"/>
              <a:gd name="connsiteX61" fmla="*/ 874353 w 1661939"/>
              <a:gd name="connsiteY61" fmla="*/ 1448356 h 1701986"/>
              <a:gd name="connsiteX62" fmla="*/ 820958 w 1661939"/>
              <a:gd name="connsiteY62" fmla="*/ 1475054 h 1701986"/>
              <a:gd name="connsiteX63" fmla="*/ 800934 w 1661939"/>
              <a:gd name="connsiteY63" fmla="*/ 1501752 h 1701986"/>
              <a:gd name="connsiteX64" fmla="*/ 780911 w 1661939"/>
              <a:gd name="connsiteY64" fmla="*/ 1521775 h 1701986"/>
              <a:gd name="connsiteX65" fmla="*/ 767562 w 1661939"/>
              <a:gd name="connsiteY65" fmla="*/ 1541799 h 1701986"/>
              <a:gd name="connsiteX66" fmla="*/ 747539 w 1661939"/>
              <a:gd name="connsiteY66" fmla="*/ 1555148 h 1701986"/>
              <a:gd name="connsiteX67" fmla="*/ 727515 w 1661939"/>
              <a:gd name="connsiteY67" fmla="*/ 1575171 h 1701986"/>
              <a:gd name="connsiteX68" fmla="*/ 714166 w 1661939"/>
              <a:gd name="connsiteY68" fmla="*/ 1595194 h 1701986"/>
              <a:gd name="connsiteX69" fmla="*/ 687469 w 1661939"/>
              <a:gd name="connsiteY69" fmla="*/ 1608543 h 1701986"/>
              <a:gd name="connsiteX70" fmla="*/ 660771 w 1661939"/>
              <a:gd name="connsiteY70" fmla="*/ 1601869 h 1701986"/>
              <a:gd name="connsiteX71" fmla="*/ 647422 w 1661939"/>
              <a:gd name="connsiteY71" fmla="*/ 1621892 h 1701986"/>
              <a:gd name="connsiteX72" fmla="*/ 627399 w 1661939"/>
              <a:gd name="connsiteY72" fmla="*/ 1635241 h 1701986"/>
              <a:gd name="connsiteX73" fmla="*/ 614050 w 1661939"/>
              <a:gd name="connsiteY73" fmla="*/ 1661939 h 1701986"/>
              <a:gd name="connsiteX74" fmla="*/ 574003 w 1661939"/>
              <a:gd name="connsiteY74" fmla="*/ 1688637 h 1701986"/>
              <a:gd name="connsiteX75" fmla="*/ 547305 w 1661939"/>
              <a:gd name="connsiteY75" fmla="*/ 1661939 h 1701986"/>
              <a:gd name="connsiteX76" fmla="*/ 527282 w 1661939"/>
              <a:gd name="connsiteY76" fmla="*/ 1648590 h 1701986"/>
              <a:gd name="connsiteX77" fmla="*/ 473886 w 1661939"/>
              <a:gd name="connsiteY77" fmla="*/ 1635241 h 1701986"/>
              <a:gd name="connsiteX78" fmla="*/ 413816 w 1661939"/>
              <a:gd name="connsiteY78" fmla="*/ 1661939 h 1701986"/>
              <a:gd name="connsiteX79" fmla="*/ 387118 w 1661939"/>
              <a:gd name="connsiteY79" fmla="*/ 1681962 h 1701986"/>
              <a:gd name="connsiteX80" fmla="*/ 293676 w 1661939"/>
              <a:gd name="connsiteY80" fmla="*/ 1701986 h 1701986"/>
              <a:gd name="connsiteX81" fmla="*/ 220257 w 1661939"/>
              <a:gd name="connsiteY81" fmla="*/ 1695311 h 1701986"/>
              <a:gd name="connsiteX82" fmla="*/ 193559 w 1661939"/>
              <a:gd name="connsiteY82" fmla="*/ 1701986 h 1701986"/>
              <a:gd name="connsiteX83" fmla="*/ 153512 w 1661939"/>
              <a:gd name="connsiteY83" fmla="*/ 1695311 h 1701986"/>
              <a:gd name="connsiteX84" fmla="*/ 106791 w 1661939"/>
              <a:gd name="connsiteY84" fmla="*/ 1668613 h 1701986"/>
              <a:gd name="connsiteX85" fmla="*/ 100117 w 1661939"/>
              <a:gd name="connsiteY85" fmla="*/ 1641916 h 1701986"/>
              <a:gd name="connsiteX86" fmla="*/ 86768 w 1661939"/>
              <a:gd name="connsiteY86" fmla="*/ 1595194 h 1701986"/>
              <a:gd name="connsiteX87" fmla="*/ 80094 w 1661939"/>
              <a:gd name="connsiteY87" fmla="*/ 1548473 h 1701986"/>
              <a:gd name="connsiteX88" fmla="*/ 60070 w 1661939"/>
              <a:gd name="connsiteY88" fmla="*/ 1541799 h 1701986"/>
              <a:gd name="connsiteX89" fmla="*/ 53396 w 1661939"/>
              <a:gd name="connsiteY89" fmla="*/ 1508426 h 1701986"/>
              <a:gd name="connsiteX90" fmla="*/ 26698 w 1661939"/>
              <a:gd name="connsiteY90" fmla="*/ 1441682 h 1701986"/>
              <a:gd name="connsiteX91" fmla="*/ 0 w 1661939"/>
              <a:gd name="connsiteY91" fmla="*/ 1348240 h 1701986"/>
              <a:gd name="connsiteX92" fmla="*/ 13349 w 1661939"/>
              <a:gd name="connsiteY92" fmla="*/ 1294844 h 1701986"/>
              <a:gd name="connsiteX93" fmla="*/ 20023 w 1661939"/>
              <a:gd name="connsiteY93" fmla="*/ 1268146 h 1701986"/>
              <a:gd name="connsiteX94" fmla="*/ 26698 w 1661939"/>
              <a:gd name="connsiteY94" fmla="*/ 1248123 h 1701986"/>
              <a:gd name="connsiteX95" fmla="*/ 46721 w 1661939"/>
              <a:gd name="connsiteY95" fmla="*/ 1241448 h 1701986"/>
              <a:gd name="connsiteX96" fmla="*/ 120140 w 1661939"/>
              <a:gd name="connsiteY96" fmla="*/ 1228099 h 1701986"/>
              <a:gd name="connsiteX97" fmla="*/ 220257 w 1661939"/>
              <a:gd name="connsiteY97" fmla="*/ 1208076 h 1701986"/>
              <a:gd name="connsiteX98" fmla="*/ 293676 w 1661939"/>
              <a:gd name="connsiteY98" fmla="*/ 1194727 h 1701986"/>
              <a:gd name="connsiteX99" fmla="*/ 320374 w 1661939"/>
              <a:gd name="connsiteY99" fmla="*/ 1181378 h 1701986"/>
              <a:gd name="connsiteX100" fmla="*/ 340397 w 1661939"/>
              <a:gd name="connsiteY100" fmla="*/ 1174704 h 1701986"/>
              <a:gd name="connsiteX101" fmla="*/ 427165 w 1661939"/>
              <a:gd name="connsiteY101" fmla="*/ 1154680 h 1701986"/>
              <a:gd name="connsiteX102" fmla="*/ 467212 w 1661939"/>
              <a:gd name="connsiteY102" fmla="*/ 1121308 h 1701986"/>
              <a:gd name="connsiteX103" fmla="*/ 487235 w 1661939"/>
              <a:gd name="connsiteY103" fmla="*/ 1114634 h 1701986"/>
              <a:gd name="connsiteX104" fmla="*/ 533956 w 1661939"/>
              <a:gd name="connsiteY104" fmla="*/ 1067913 h 1701986"/>
              <a:gd name="connsiteX105" fmla="*/ 547305 w 1661939"/>
              <a:gd name="connsiteY105" fmla="*/ 1041215 h 1701986"/>
              <a:gd name="connsiteX106" fmla="*/ 600701 w 1661939"/>
              <a:gd name="connsiteY106" fmla="*/ 1027866 h 1701986"/>
              <a:gd name="connsiteX107" fmla="*/ 660771 w 1661939"/>
              <a:gd name="connsiteY107" fmla="*/ 1041215 h 1701986"/>
              <a:gd name="connsiteX108" fmla="*/ 687469 w 1661939"/>
              <a:gd name="connsiteY108" fmla="*/ 1034540 h 1701986"/>
              <a:gd name="connsiteX109" fmla="*/ 720841 w 1661939"/>
              <a:gd name="connsiteY109" fmla="*/ 994494 h 1701986"/>
              <a:gd name="connsiteX110" fmla="*/ 727515 w 1661939"/>
              <a:gd name="connsiteY110" fmla="*/ 967796 h 1701986"/>
              <a:gd name="connsiteX111" fmla="*/ 767562 w 1661939"/>
              <a:gd name="connsiteY111" fmla="*/ 881028 h 1701986"/>
              <a:gd name="connsiteX112" fmla="*/ 780911 w 1661939"/>
              <a:gd name="connsiteY112" fmla="*/ 840981 h 1701986"/>
              <a:gd name="connsiteX113" fmla="*/ 787585 w 1661939"/>
              <a:gd name="connsiteY113" fmla="*/ 814283 h 1701986"/>
              <a:gd name="connsiteX114" fmla="*/ 807609 w 1661939"/>
              <a:gd name="connsiteY114" fmla="*/ 787586 h 1701986"/>
              <a:gd name="connsiteX115" fmla="*/ 820958 w 1661939"/>
              <a:gd name="connsiteY115" fmla="*/ 760888 h 1701986"/>
              <a:gd name="connsiteX116" fmla="*/ 834307 w 1661939"/>
              <a:gd name="connsiteY116" fmla="*/ 740864 h 1701986"/>
              <a:gd name="connsiteX117" fmla="*/ 840981 w 1661939"/>
              <a:gd name="connsiteY117" fmla="*/ 720841 h 1701986"/>
              <a:gd name="connsiteX118" fmla="*/ 834307 w 1661939"/>
              <a:gd name="connsiteY118" fmla="*/ 687469 h 1701986"/>
              <a:gd name="connsiteX119" fmla="*/ 847656 w 1661939"/>
              <a:gd name="connsiteY119" fmla="*/ 667445 h 1701986"/>
              <a:gd name="connsiteX120" fmla="*/ 854330 w 1661939"/>
              <a:gd name="connsiteY120" fmla="*/ 640748 h 1701986"/>
              <a:gd name="connsiteX121" fmla="*/ 861004 w 1661939"/>
              <a:gd name="connsiteY121" fmla="*/ 600701 h 1701986"/>
              <a:gd name="connsiteX122" fmla="*/ 874353 w 1661939"/>
              <a:gd name="connsiteY122" fmla="*/ 580678 h 1701986"/>
              <a:gd name="connsiteX123" fmla="*/ 887702 w 1661939"/>
              <a:gd name="connsiteY123" fmla="*/ 520608 h 1701986"/>
              <a:gd name="connsiteX124" fmla="*/ 861004 w 1661939"/>
              <a:gd name="connsiteY124" fmla="*/ 480561 h 1701986"/>
              <a:gd name="connsiteX125" fmla="*/ 847656 w 1661939"/>
              <a:gd name="connsiteY125" fmla="*/ 460537 h 1701986"/>
              <a:gd name="connsiteX126" fmla="*/ 840981 w 1661939"/>
              <a:gd name="connsiteY126" fmla="*/ 420491 h 1701986"/>
              <a:gd name="connsiteX127" fmla="*/ 827632 w 1661939"/>
              <a:gd name="connsiteY127" fmla="*/ 367095 h 1701986"/>
              <a:gd name="connsiteX128" fmla="*/ 834307 w 1661939"/>
              <a:gd name="connsiteY128" fmla="*/ 347072 h 1701986"/>
              <a:gd name="connsiteX129" fmla="*/ 894377 w 1661939"/>
              <a:gd name="connsiteY129" fmla="*/ 320374 h 1701986"/>
              <a:gd name="connsiteX130" fmla="*/ 907726 w 1661939"/>
              <a:gd name="connsiteY130" fmla="*/ 300351 h 1701986"/>
              <a:gd name="connsiteX131" fmla="*/ 954447 w 1661939"/>
              <a:gd name="connsiteY131" fmla="*/ 280327 h 1701986"/>
              <a:gd name="connsiteX132" fmla="*/ 987819 w 1661939"/>
              <a:gd name="connsiteY132" fmla="*/ 240280 h 1701986"/>
              <a:gd name="connsiteX133" fmla="*/ 1007842 w 1661939"/>
              <a:gd name="connsiteY133" fmla="*/ 226932 h 1701986"/>
              <a:gd name="connsiteX134" fmla="*/ 1027866 w 1661939"/>
              <a:gd name="connsiteY134" fmla="*/ 206908 h 1701986"/>
              <a:gd name="connsiteX135" fmla="*/ 1067912 w 1661939"/>
              <a:gd name="connsiteY135" fmla="*/ 180210 h 1701986"/>
              <a:gd name="connsiteX136" fmla="*/ 1081261 w 1661939"/>
              <a:gd name="connsiteY136" fmla="*/ 160187 h 1701986"/>
              <a:gd name="connsiteX137" fmla="*/ 1094610 w 1661939"/>
              <a:gd name="connsiteY137" fmla="*/ 100117 h 1701986"/>
              <a:gd name="connsiteX138" fmla="*/ 1101285 w 1661939"/>
              <a:gd name="connsiteY138" fmla="*/ 80094 h 1701986"/>
              <a:gd name="connsiteX139" fmla="*/ 1121308 w 1661939"/>
              <a:gd name="connsiteY139" fmla="*/ 60070 h 17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661939" h="1701986">
                <a:moveTo>
                  <a:pt x="1107959" y="140164"/>
                </a:moveTo>
                <a:cubicBezTo>
                  <a:pt x="1119083" y="102342"/>
                  <a:pt x="1125319" y="62724"/>
                  <a:pt x="1141331" y="26698"/>
                </a:cubicBezTo>
                <a:cubicBezTo>
                  <a:pt x="1144188" y="20269"/>
                  <a:pt x="1154319" y="20024"/>
                  <a:pt x="1161355" y="20024"/>
                </a:cubicBezTo>
                <a:cubicBezTo>
                  <a:pt x="1168390" y="20024"/>
                  <a:pt x="1174510" y="25172"/>
                  <a:pt x="1181378" y="26698"/>
                </a:cubicBezTo>
                <a:cubicBezTo>
                  <a:pt x="1194589" y="29634"/>
                  <a:pt x="1208076" y="31147"/>
                  <a:pt x="1221425" y="33372"/>
                </a:cubicBezTo>
                <a:cubicBezTo>
                  <a:pt x="1232549" y="31147"/>
                  <a:pt x="1243540" y="25291"/>
                  <a:pt x="1254797" y="26698"/>
                </a:cubicBezTo>
                <a:cubicBezTo>
                  <a:pt x="1262757" y="27693"/>
                  <a:pt x="1266819" y="39476"/>
                  <a:pt x="1274821" y="40047"/>
                </a:cubicBezTo>
                <a:cubicBezTo>
                  <a:pt x="1299332" y="41798"/>
                  <a:pt x="1323766" y="35597"/>
                  <a:pt x="1348239" y="33372"/>
                </a:cubicBezTo>
                <a:cubicBezTo>
                  <a:pt x="1363813" y="35597"/>
                  <a:pt x="1379892" y="35526"/>
                  <a:pt x="1394961" y="40047"/>
                </a:cubicBezTo>
                <a:cubicBezTo>
                  <a:pt x="1402644" y="42352"/>
                  <a:pt x="1407809" y="49809"/>
                  <a:pt x="1414984" y="53396"/>
                </a:cubicBezTo>
                <a:cubicBezTo>
                  <a:pt x="1421277" y="56542"/>
                  <a:pt x="1428333" y="57845"/>
                  <a:pt x="1435007" y="60070"/>
                </a:cubicBezTo>
                <a:cubicBezTo>
                  <a:pt x="1441682" y="66745"/>
                  <a:pt x="1447177" y="74858"/>
                  <a:pt x="1455031" y="80094"/>
                </a:cubicBezTo>
                <a:cubicBezTo>
                  <a:pt x="1460885" y="83996"/>
                  <a:pt x="1468761" y="83622"/>
                  <a:pt x="1475054" y="86768"/>
                </a:cubicBezTo>
                <a:cubicBezTo>
                  <a:pt x="1521147" y="109814"/>
                  <a:pt x="1466211" y="92901"/>
                  <a:pt x="1521775" y="106791"/>
                </a:cubicBezTo>
                <a:cubicBezTo>
                  <a:pt x="1530674" y="102342"/>
                  <a:pt x="1543354" y="101975"/>
                  <a:pt x="1548473" y="93443"/>
                </a:cubicBezTo>
                <a:cubicBezTo>
                  <a:pt x="1557912" y="77711"/>
                  <a:pt x="1556021" y="57452"/>
                  <a:pt x="1561822" y="40047"/>
                </a:cubicBezTo>
                <a:cubicBezTo>
                  <a:pt x="1564047" y="33373"/>
                  <a:pt x="1564594" y="25878"/>
                  <a:pt x="1568496" y="20024"/>
                </a:cubicBezTo>
                <a:cubicBezTo>
                  <a:pt x="1573732" y="12170"/>
                  <a:pt x="1581845" y="6675"/>
                  <a:pt x="1588520" y="0"/>
                </a:cubicBezTo>
                <a:cubicBezTo>
                  <a:pt x="1599644" y="2225"/>
                  <a:pt x="1616264" y="-3175"/>
                  <a:pt x="1621892" y="6675"/>
                </a:cubicBezTo>
                <a:cubicBezTo>
                  <a:pt x="1628606" y="18425"/>
                  <a:pt x="1613724" y="33271"/>
                  <a:pt x="1615218" y="46721"/>
                </a:cubicBezTo>
                <a:cubicBezTo>
                  <a:pt x="1616104" y="54694"/>
                  <a:pt x="1624117" y="60070"/>
                  <a:pt x="1628566" y="66745"/>
                </a:cubicBezTo>
                <a:cubicBezTo>
                  <a:pt x="1630791" y="88993"/>
                  <a:pt x="1631841" y="111390"/>
                  <a:pt x="1635241" y="133489"/>
                </a:cubicBezTo>
                <a:cubicBezTo>
                  <a:pt x="1636311" y="140443"/>
                  <a:pt x="1640064" y="146725"/>
                  <a:pt x="1641915" y="153513"/>
                </a:cubicBezTo>
                <a:cubicBezTo>
                  <a:pt x="1664493" y="236299"/>
                  <a:pt x="1646577" y="180850"/>
                  <a:pt x="1661939" y="226932"/>
                </a:cubicBezTo>
                <a:cubicBezTo>
                  <a:pt x="1659714" y="251405"/>
                  <a:pt x="1658312" y="275967"/>
                  <a:pt x="1655264" y="300351"/>
                </a:cubicBezTo>
                <a:cubicBezTo>
                  <a:pt x="1649407" y="347211"/>
                  <a:pt x="1643641" y="318875"/>
                  <a:pt x="1655264" y="353746"/>
                </a:cubicBezTo>
                <a:cubicBezTo>
                  <a:pt x="1639378" y="401403"/>
                  <a:pt x="1653623" y="385988"/>
                  <a:pt x="1621892" y="407142"/>
                </a:cubicBezTo>
                <a:cubicBezTo>
                  <a:pt x="1617442" y="416041"/>
                  <a:pt x="1614326" y="425744"/>
                  <a:pt x="1608543" y="433840"/>
                </a:cubicBezTo>
                <a:cubicBezTo>
                  <a:pt x="1603057" y="441521"/>
                  <a:pt x="1594563" y="446612"/>
                  <a:pt x="1588520" y="453863"/>
                </a:cubicBezTo>
                <a:cubicBezTo>
                  <a:pt x="1583385" y="460025"/>
                  <a:pt x="1579621" y="467212"/>
                  <a:pt x="1575171" y="473886"/>
                </a:cubicBezTo>
                <a:cubicBezTo>
                  <a:pt x="1572946" y="482785"/>
                  <a:pt x="1569891" y="491517"/>
                  <a:pt x="1568496" y="500584"/>
                </a:cubicBezTo>
                <a:cubicBezTo>
                  <a:pt x="1555721" y="583620"/>
                  <a:pt x="1570052" y="535963"/>
                  <a:pt x="1555148" y="580678"/>
                </a:cubicBezTo>
                <a:cubicBezTo>
                  <a:pt x="1562497" y="610074"/>
                  <a:pt x="1570147" y="627023"/>
                  <a:pt x="1555148" y="660771"/>
                </a:cubicBezTo>
                <a:cubicBezTo>
                  <a:pt x="1552291" y="667200"/>
                  <a:pt x="1541799" y="665220"/>
                  <a:pt x="1535124" y="667445"/>
                </a:cubicBezTo>
                <a:cubicBezTo>
                  <a:pt x="1492510" y="660343"/>
                  <a:pt x="1488457" y="655751"/>
                  <a:pt x="1441682" y="667445"/>
                </a:cubicBezTo>
                <a:cubicBezTo>
                  <a:pt x="1432029" y="669858"/>
                  <a:pt x="1423883" y="676344"/>
                  <a:pt x="1414984" y="680794"/>
                </a:cubicBezTo>
                <a:cubicBezTo>
                  <a:pt x="1412759" y="687469"/>
                  <a:pt x="1413285" y="695843"/>
                  <a:pt x="1408310" y="700818"/>
                </a:cubicBezTo>
                <a:cubicBezTo>
                  <a:pt x="1403335" y="705793"/>
                  <a:pt x="1394140" y="703589"/>
                  <a:pt x="1388286" y="707492"/>
                </a:cubicBezTo>
                <a:cubicBezTo>
                  <a:pt x="1380432" y="712728"/>
                  <a:pt x="1374937" y="720841"/>
                  <a:pt x="1368263" y="727516"/>
                </a:cubicBezTo>
                <a:cubicBezTo>
                  <a:pt x="1366038" y="749764"/>
                  <a:pt x="1368257" y="772919"/>
                  <a:pt x="1361588" y="794260"/>
                </a:cubicBezTo>
                <a:cubicBezTo>
                  <a:pt x="1356803" y="809573"/>
                  <a:pt x="1343790" y="820958"/>
                  <a:pt x="1334891" y="834307"/>
                </a:cubicBezTo>
                <a:lnTo>
                  <a:pt x="1321542" y="854330"/>
                </a:lnTo>
                <a:cubicBezTo>
                  <a:pt x="1319317" y="863229"/>
                  <a:pt x="1317503" y="872242"/>
                  <a:pt x="1314867" y="881028"/>
                </a:cubicBezTo>
                <a:cubicBezTo>
                  <a:pt x="1310824" y="894506"/>
                  <a:pt x="1301518" y="921075"/>
                  <a:pt x="1301518" y="921075"/>
                </a:cubicBezTo>
                <a:cubicBezTo>
                  <a:pt x="1243713" y="906622"/>
                  <a:pt x="1306298" y="924321"/>
                  <a:pt x="1248123" y="901051"/>
                </a:cubicBezTo>
                <a:cubicBezTo>
                  <a:pt x="1235058" y="895825"/>
                  <a:pt x="1208076" y="887702"/>
                  <a:pt x="1208076" y="887702"/>
                </a:cubicBezTo>
                <a:cubicBezTo>
                  <a:pt x="1192502" y="892152"/>
                  <a:pt x="1175574" y="893295"/>
                  <a:pt x="1161355" y="901051"/>
                </a:cubicBezTo>
                <a:cubicBezTo>
                  <a:pt x="1131494" y="917339"/>
                  <a:pt x="1131049" y="938572"/>
                  <a:pt x="1121308" y="967796"/>
                </a:cubicBezTo>
                <a:lnTo>
                  <a:pt x="1114634" y="987819"/>
                </a:lnTo>
                <a:cubicBezTo>
                  <a:pt x="1109187" y="1004159"/>
                  <a:pt x="1104919" y="1020107"/>
                  <a:pt x="1094610" y="1034540"/>
                </a:cubicBezTo>
                <a:cubicBezTo>
                  <a:pt x="1089124" y="1042221"/>
                  <a:pt x="1081261" y="1047889"/>
                  <a:pt x="1074587" y="1054564"/>
                </a:cubicBezTo>
                <a:cubicBezTo>
                  <a:pt x="1072362" y="1061238"/>
                  <a:pt x="1069438" y="1067719"/>
                  <a:pt x="1067912" y="1074587"/>
                </a:cubicBezTo>
                <a:cubicBezTo>
                  <a:pt x="1064976" y="1087798"/>
                  <a:pt x="1065517" y="1101795"/>
                  <a:pt x="1061238" y="1114634"/>
                </a:cubicBezTo>
                <a:cubicBezTo>
                  <a:pt x="1058701" y="1122244"/>
                  <a:pt x="1052339" y="1127983"/>
                  <a:pt x="1047889" y="1134657"/>
                </a:cubicBezTo>
                <a:cubicBezTo>
                  <a:pt x="1069857" y="1222533"/>
                  <a:pt x="1083177" y="1191853"/>
                  <a:pt x="1054564" y="1234774"/>
                </a:cubicBezTo>
                <a:cubicBezTo>
                  <a:pt x="1059613" y="1270118"/>
                  <a:pt x="1069446" y="1289206"/>
                  <a:pt x="1047889" y="1321542"/>
                </a:cubicBezTo>
                <a:lnTo>
                  <a:pt x="1021191" y="1361589"/>
                </a:lnTo>
                <a:cubicBezTo>
                  <a:pt x="1015207" y="1385526"/>
                  <a:pt x="1019845" y="1392417"/>
                  <a:pt x="994494" y="1401635"/>
                </a:cubicBezTo>
                <a:cubicBezTo>
                  <a:pt x="977252" y="1407905"/>
                  <a:pt x="941098" y="1414984"/>
                  <a:pt x="941098" y="1414984"/>
                </a:cubicBezTo>
                <a:cubicBezTo>
                  <a:pt x="932199" y="1419434"/>
                  <a:pt x="923545" y="1424413"/>
                  <a:pt x="914400" y="1428333"/>
                </a:cubicBezTo>
                <a:cubicBezTo>
                  <a:pt x="907933" y="1431104"/>
                  <a:pt x="900670" y="1431862"/>
                  <a:pt x="894377" y="1435008"/>
                </a:cubicBezTo>
                <a:cubicBezTo>
                  <a:pt x="887202" y="1438595"/>
                  <a:pt x="881395" y="1444515"/>
                  <a:pt x="874353" y="1448356"/>
                </a:cubicBezTo>
                <a:cubicBezTo>
                  <a:pt x="856883" y="1457885"/>
                  <a:pt x="820958" y="1475054"/>
                  <a:pt x="820958" y="1475054"/>
                </a:cubicBezTo>
                <a:cubicBezTo>
                  <a:pt x="814283" y="1483953"/>
                  <a:pt x="808174" y="1493306"/>
                  <a:pt x="800934" y="1501752"/>
                </a:cubicBezTo>
                <a:cubicBezTo>
                  <a:pt x="794791" y="1508919"/>
                  <a:pt x="786954" y="1514524"/>
                  <a:pt x="780911" y="1521775"/>
                </a:cubicBezTo>
                <a:cubicBezTo>
                  <a:pt x="775776" y="1527938"/>
                  <a:pt x="773234" y="1536127"/>
                  <a:pt x="767562" y="1541799"/>
                </a:cubicBezTo>
                <a:cubicBezTo>
                  <a:pt x="761890" y="1547471"/>
                  <a:pt x="753701" y="1550013"/>
                  <a:pt x="747539" y="1555148"/>
                </a:cubicBezTo>
                <a:cubicBezTo>
                  <a:pt x="740288" y="1561191"/>
                  <a:pt x="733558" y="1567920"/>
                  <a:pt x="727515" y="1575171"/>
                </a:cubicBezTo>
                <a:cubicBezTo>
                  <a:pt x="722380" y="1581333"/>
                  <a:pt x="720328" y="1590059"/>
                  <a:pt x="714166" y="1595194"/>
                </a:cubicBezTo>
                <a:cubicBezTo>
                  <a:pt x="706523" y="1601564"/>
                  <a:pt x="696368" y="1604093"/>
                  <a:pt x="687469" y="1608543"/>
                </a:cubicBezTo>
                <a:cubicBezTo>
                  <a:pt x="678570" y="1606318"/>
                  <a:pt x="669473" y="1598968"/>
                  <a:pt x="660771" y="1601869"/>
                </a:cubicBezTo>
                <a:cubicBezTo>
                  <a:pt x="653161" y="1604406"/>
                  <a:pt x="653094" y="1616220"/>
                  <a:pt x="647422" y="1621892"/>
                </a:cubicBezTo>
                <a:cubicBezTo>
                  <a:pt x="641750" y="1627564"/>
                  <a:pt x="634073" y="1630791"/>
                  <a:pt x="627399" y="1635241"/>
                </a:cubicBezTo>
                <a:cubicBezTo>
                  <a:pt x="622949" y="1644140"/>
                  <a:pt x="621086" y="1654903"/>
                  <a:pt x="614050" y="1661939"/>
                </a:cubicBezTo>
                <a:cubicBezTo>
                  <a:pt x="602706" y="1673283"/>
                  <a:pt x="574003" y="1688637"/>
                  <a:pt x="574003" y="1688637"/>
                </a:cubicBezTo>
                <a:cubicBezTo>
                  <a:pt x="530317" y="1674073"/>
                  <a:pt x="573194" y="1694300"/>
                  <a:pt x="547305" y="1661939"/>
                </a:cubicBezTo>
                <a:cubicBezTo>
                  <a:pt x="542294" y="1655675"/>
                  <a:pt x="534457" y="1652177"/>
                  <a:pt x="527282" y="1648590"/>
                </a:cubicBezTo>
                <a:cubicBezTo>
                  <a:pt x="513603" y="1641751"/>
                  <a:pt x="486573" y="1637779"/>
                  <a:pt x="473886" y="1635241"/>
                </a:cubicBezTo>
                <a:cubicBezTo>
                  <a:pt x="439268" y="1643896"/>
                  <a:pt x="448456" y="1638846"/>
                  <a:pt x="413816" y="1661939"/>
                </a:cubicBezTo>
                <a:cubicBezTo>
                  <a:pt x="404560" y="1668109"/>
                  <a:pt x="397386" y="1677684"/>
                  <a:pt x="387118" y="1681962"/>
                </a:cubicBezTo>
                <a:cubicBezTo>
                  <a:pt x="364944" y="1691201"/>
                  <a:pt x="319104" y="1697748"/>
                  <a:pt x="293676" y="1701986"/>
                </a:cubicBezTo>
                <a:cubicBezTo>
                  <a:pt x="224783" y="1684763"/>
                  <a:pt x="261011" y="1683667"/>
                  <a:pt x="220257" y="1695311"/>
                </a:cubicBezTo>
                <a:cubicBezTo>
                  <a:pt x="211437" y="1697831"/>
                  <a:pt x="202458" y="1699761"/>
                  <a:pt x="193559" y="1701986"/>
                </a:cubicBezTo>
                <a:cubicBezTo>
                  <a:pt x="180210" y="1699761"/>
                  <a:pt x="166474" y="1699200"/>
                  <a:pt x="153512" y="1695311"/>
                </a:cubicBezTo>
                <a:cubicBezTo>
                  <a:pt x="138118" y="1690693"/>
                  <a:pt x="120196" y="1677549"/>
                  <a:pt x="106791" y="1668613"/>
                </a:cubicBezTo>
                <a:cubicBezTo>
                  <a:pt x="104566" y="1659714"/>
                  <a:pt x="102637" y="1650736"/>
                  <a:pt x="100117" y="1641916"/>
                </a:cubicBezTo>
                <a:cubicBezTo>
                  <a:pt x="92967" y="1616891"/>
                  <a:pt x="91985" y="1623892"/>
                  <a:pt x="86768" y="1595194"/>
                </a:cubicBezTo>
                <a:cubicBezTo>
                  <a:pt x="83954" y="1579716"/>
                  <a:pt x="87130" y="1562544"/>
                  <a:pt x="80094" y="1548473"/>
                </a:cubicBezTo>
                <a:cubicBezTo>
                  <a:pt x="76948" y="1542180"/>
                  <a:pt x="66745" y="1544024"/>
                  <a:pt x="60070" y="1541799"/>
                </a:cubicBezTo>
                <a:cubicBezTo>
                  <a:pt x="57845" y="1530675"/>
                  <a:pt x="56983" y="1519188"/>
                  <a:pt x="53396" y="1508426"/>
                </a:cubicBezTo>
                <a:cubicBezTo>
                  <a:pt x="25773" y="1425555"/>
                  <a:pt x="54481" y="1552813"/>
                  <a:pt x="26698" y="1441682"/>
                </a:cubicBezTo>
                <a:cubicBezTo>
                  <a:pt x="9936" y="1374635"/>
                  <a:pt x="19151" y="1405691"/>
                  <a:pt x="0" y="1348240"/>
                </a:cubicBezTo>
                <a:lnTo>
                  <a:pt x="13349" y="1294844"/>
                </a:lnTo>
                <a:cubicBezTo>
                  <a:pt x="15574" y="1285945"/>
                  <a:pt x="17122" y="1276848"/>
                  <a:pt x="20023" y="1268146"/>
                </a:cubicBezTo>
                <a:cubicBezTo>
                  <a:pt x="22248" y="1261472"/>
                  <a:pt x="21723" y="1253098"/>
                  <a:pt x="26698" y="1248123"/>
                </a:cubicBezTo>
                <a:cubicBezTo>
                  <a:pt x="31673" y="1243148"/>
                  <a:pt x="39956" y="1243381"/>
                  <a:pt x="46721" y="1241448"/>
                </a:cubicBezTo>
                <a:cubicBezTo>
                  <a:pt x="78184" y="1232458"/>
                  <a:pt x="82340" y="1233499"/>
                  <a:pt x="120140" y="1228099"/>
                </a:cubicBezTo>
                <a:cubicBezTo>
                  <a:pt x="171177" y="1202582"/>
                  <a:pt x="131103" y="1218565"/>
                  <a:pt x="220257" y="1208076"/>
                </a:cubicBezTo>
                <a:cubicBezTo>
                  <a:pt x="241010" y="1205634"/>
                  <a:pt x="272587" y="1198945"/>
                  <a:pt x="293676" y="1194727"/>
                </a:cubicBezTo>
                <a:cubicBezTo>
                  <a:pt x="302575" y="1190277"/>
                  <a:pt x="311229" y="1185297"/>
                  <a:pt x="320374" y="1181378"/>
                </a:cubicBezTo>
                <a:cubicBezTo>
                  <a:pt x="326841" y="1178607"/>
                  <a:pt x="333610" y="1176555"/>
                  <a:pt x="340397" y="1174704"/>
                </a:cubicBezTo>
                <a:cubicBezTo>
                  <a:pt x="384671" y="1162629"/>
                  <a:pt x="388249" y="1162464"/>
                  <a:pt x="427165" y="1154680"/>
                </a:cubicBezTo>
                <a:cubicBezTo>
                  <a:pt x="441927" y="1139918"/>
                  <a:pt x="448626" y="1130601"/>
                  <a:pt x="467212" y="1121308"/>
                </a:cubicBezTo>
                <a:cubicBezTo>
                  <a:pt x="473505" y="1118162"/>
                  <a:pt x="480561" y="1116859"/>
                  <a:pt x="487235" y="1114634"/>
                </a:cubicBezTo>
                <a:cubicBezTo>
                  <a:pt x="502809" y="1099060"/>
                  <a:pt x="524106" y="1087612"/>
                  <a:pt x="533956" y="1067913"/>
                </a:cubicBezTo>
                <a:cubicBezTo>
                  <a:pt x="538406" y="1059014"/>
                  <a:pt x="538773" y="1046334"/>
                  <a:pt x="547305" y="1041215"/>
                </a:cubicBezTo>
                <a:cubicBezTo>
                  <a:pt x="563037" y="1031776"/>
                  <a:pt x="600701" y="1027866"/>
                  <a:pt x="600701" y="1027866"/>
                </a:cubicBezTo>
                <a:cubicBezTo>
                  <a:pt x="610993" y="1030439"/>
                  <a:pt x="652303" y="1041215"/>
                  <a:pt x="660771" y="1041215"/>
                </a:cubicBezTo>
                <a:cubicBezTo>
                  <a:pt x="669944" y="1041215"/>
                  <a:pt x="678570" y="1036765"/>
                  <a:pt x="687469" y="1034540"/>
                </a:cubicBezTo>
                <a:cubicBezTo>
                  <a:pt x="699495" y="1022514"/>
                  <a:pt x="713872" y="1010754"/>
                  <a:pt x="720841" y="994494"/>
                </a:cubicBezTo>
                <a:cubicBezTo>
                  <a:pt x="724454" y="986062"/>
                  <a:pt x="723987" y="976264"/>
                  <a:pt x="727515" y="967796"/>
                </a:cubicBezTo>
                <a:cubicBezTo>
                  <a:pt x="771605" y="861979"/>
                  <a:pt x="739577" y="957986"/>
                  <a:pt x="767562" y="881028"/>
                </a:cubicBezTo>
                <a:cubicBezTo>
                  <a:pt x="772371" y="867804"/>
                  <a:pt x="777499" y="854632"/>
                  <a:pt x="780911" y="840981"/>
                </a:cubicBezTo>
                <a:cubicBezTo>
                  <a:pt x="783136" y="832082"/>
                  <a:pt x="783483" y="822488"/>
                  <a:pt x="787585" y="814283"/>
                </a:cubicBezTo>
                <a:cubicBezTo>
                  <a:pt x="792560" y="804333"/>
                  <a:pt x="801713" y="797019"/>
                  <a:pt x="807609" y="787586"/>
                </a:cubicBezTo>
                <a:cubicBezTo>
                  <a:pt x="812882" y="779149"/>
                  <a:pt x="816022" y="769527"/>
                  <a:pt x="820958" y="760888"/>
                </a:cubicBezTo>
                <a:cubicBezTo>
                  <a:pt x="824938" y="753923"/>
                  <a:pt x="829857" y="747539"/>
                  <a:pt x="834307" y="740864"/>
                </a:cubicBezTo>
                <a:cubicBezTo>
                  <a:pt x="836532" y="734190"/>
                  <a:pt x="840981" y="727876"/>
                  <a:pt x="840981" y="720841"/>
                </a:cubicBezTo>
                <a:cubicBezTo>
                  <a:pt x="840981" y="709497"/>
                  <a:pt x="832900" y="698726"/>
                  <a:pt x="834307" y="687469"/>
                </a:cubicBezTo>
                <a:cubicBezTo>
                  <a:pt x="835302" y="679509"/>
                  <a:pt x="843206" y="674120"/>
                  <a:pt x="847656" y="667445"/>
                </a:cubicBezTo>
                <a:cubicBezTo>
                  <a:pt x="849881" y="658546"/>
                  <a:pt x="852531" y="649743"/>
                  <a:pt x="854330" y="640748"/>
                </a:cubicBezTo>
                <a:cubicBezTo>
                  <a:pt x="856984" y="627478"/>
                  <a:pt x="856725" y="613540"/>
                  <a:pt x="861004" y="600701"/>
                </a:cubicBezTo>
                <a:cubicBezTo>
                  <a:pt x="863541" y="593091"/>
                  <a:pt x="869903" y="587352"/>
                  <a:pt x="874353" y="580678"/>
                </a:cubicBezTo>
                <a:cubicBezTo>
                  <a:pt x="876034" y="573955"/>
                  <a:pt x="888808" y="524663"/>
                  <a:pt x="887702" y="520608"/>
                </a:cubicBezTo>
                <a:cubicBezTo>
                  <a:pt x="883481" y="505130"/>
                  <a:pt x="869903" y="493910"/>
                  <a:pt x="861004" y="480561"/>
                </a:cubicBezTo>
                <a:lnTo>
                  <a:pt x="847656" y="460537"/>
                </a:lnTo>
                <a:cubicBezTo>
                  <a:pt x="845431" y="447188"/>
                  <a:pt x="843817" y="433723"/>
                  <a:pt x="840981" y="420491"/>
                </a:cubicBezTo>
                <a:cubicBezTo>
                  <a:pt x="837137" y="402552"/>
                  <a:pt x="827632" y="367095"/>
                  <a:pt x="827632" y="367095"/>
                </a:cubicBezTo>
                <a:cubicBezTo>
                  <a:pt x="829857" y="360421"/>
                  <a:pt x="829332" y="352047"/>
                  <a:pt x="834307" y="347072"/>
                </a:cubicBezTo>
                <a:cubicBezTo>
                  <a:pt x="840544" y="340835"/>
                  <a:pt x="889309" y="322401"/>
                  <a:pt x="894377" y="320374"/>
                </a:cubicBezTo>
                <a:cubicBezTo>
                  <a:pt x="898827" y="313700"/>
                  <a:pt x="901564" y="305486"/>
                  <a:pt x="907726" y="300351"/>
                </a:cubicBezTo>
                <a:cubicBezTo>
                  <a:pt x="918723" y="291187"/>
                  <a:pt x="940536" y="284964"/>
                  <a:pt x="954447" y="280327"/>
                </a:cubicBezTo>
                <a:cubicBezTo>
                  <a:pt x="967571" y="260641"/>
                  <a:pt x="968550" y="256338"/>
                  <a:pt x="987819" y="240280"/>
                </a:cubicBezTo>
                <a:cubicBezTo>
                  <a:pt x="993981" y="235145"/>
                  <a:pt x="1001680" y="232067"/>
                  <a:pt x="1007842" y="226932"/>
                </a:cubicBezTo>
                <a:cubicBezTo>
                  <a:pt x="1015094" y="220889"/>
                  <a:pt x="1020415" y="212703"/>
                  <a:pt x="1027866" y="206908"/>
                </a:cubicBezTo>
                <a:cubicBezTo>
                  <a:pt x="1040530" y="197058"/>
                  <a:pt x="1067912" y="180210"/>
                  <a:pt x="1067912" y="180210"/>
                </a:cubicBezTo>
                <a:cubicBezTo>
                  <a:pt x="1072362" y="173536"/>
                  <a:pt x="1077673" y="167362"/>
                  <a:pt x="1081261" y="160187"/>
                </a:cubicBezTo>
                <a:cubicBezTo>
                  <a:pt x="1090278" y="142154"/>
                  <a:pt x="1090507" y="118581"/>
                  <a:pt x="1094610" y="100117"/>
                </a:cubicBezTo>
                <a:cubicBezTo>
                  <a:pt x="1096136" y="93249"/>
                  <a:pt x="1097382" y="85948"/>
                  <a:pt x="1101285" y="80094"/>
                </a:cubicBezTo>
                <a:cubicBezTo>
                  <a:pt x="1106521" y="72240"/>
                  <a:pt x="1121308" y="60070"/>
                  <a:pt x="1121308" y="60070"/>
                </a:cubicBezTo>
              </a:path>
            </a:pathLst>
          </a:custGeom>
          <a:solidFill>
            <a:srgbClr val="FED2FC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highlight>
                  <a:srgbClr val="000000"/>
                </a:highlight>
              </a:rPr>
              <a:t>산곡동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4048352" y="2018372"/>
            <a:ext cx="1081209" cy="2533682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rgbClr val="FA06CC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rgbClr val="FA06CC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739EE-0E1D-07AA-8B91-7E6AF66AFDBB}"/>
              </a:ext>
            </a:extLst>
          </p:cNvPr>
          <p:cNvSpPr/>
          <p:nvPr/>
        </p:nvSpPr>
        <p:spPr>
          <a:xfrm>
            <a:off x="5195195" y="175740"/>
            <a:ext cx="4550466" cy="3300356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44EAF-6616-24EE-4280-8ED67A6F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82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40" y="2671869"/>
            <a:ext cx="5546402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245658" y="3037412"/>
            <a:ext cx="6265393" cy="690389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985A30-F0A8-9197-1221-86996510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6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10A94-D34A-E5E3-9BB0-D464674C9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grayscl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4DAFE5-8CD0-5C69-1ADA-A82C6241492A}"/>
              </a:ext>
            </a:extLst>
          </p:cNvPr>
          <p:cNvSpPr/>
          <p:nvPr/>
        </p:nvSpPr>
        <p:spPr>
          <a:xfrm flipH="1">
            <a:off x="5486400" y="0"/>
            <a:ext cx="6705600" cy="6858000"/>
          </a:xfrm>
          <a:custGeom>
            <a:avLst/>
            <a:gdLst/>
            <a:ahLst/>
            <a:cxnLst/>
            <a:rect l="l" t="t" r="r" b="b"/>
            <a:pathLst>
              <a:path w="6705600" h="6858000">
                <a:moveTo>
                  <a:pt x="3973764" y="4116661"/>
                </a:moveTo>
                <a:cubicBezTo>
                  <a:pt x="3864227" y="4116661"/>
                  <a:pt x="3782216" y="4132208"/>
                  <a:pt x="3727732" y="4163300"/>
                </a:cubicBezTo>
                <a:cubicBezTo>
                  <a:pt x="3673249" y="4194393"/>
                  <a:pt x="3646007" y="4234471"/>
                  <a:pt x="3646007" y="4283535"/>
                </a:cubicBezTo>
                <a:cubicBezTo>
                  <a:pt x="3646007" y="4333739"/>
                  <a:pt x="3673534" y="4373960"/>
                  <a:pt x="3728588" y="4404197"/>
                </a:cubicBezTo>
                <a:cubicBezTo>
                  <a:pt x="3783642" y="4434434"/>
                  <a:pt x="3865368" y="4449553"/>
                  <a:pt x="3973764" y="4449553"/>
                </a:cubicBezTo>
                <a:cubicBezTo>
                  <a:pt x="4081590" y="4449553"/>
                  <a:pt x="4162745" y="4434291"/>
                  <a:pt x="4217228" y="4403769"/>
                </a:cubicBezTo>
                <a:cubicBezTo>
                  <a:pt x="4271712" y="4373247"/>
                  <a:pt x="4298954" y="4333169"/>
                  <a:pt x="4298954" y="4283535"/>
                </a:cubicBezTo>
                <a:cubicBezTo>
                  <a:pt x="4298954" y="4233901"/>
                  <a:pt x="4271997" y="4193680"/>
                  <a:pt x="4218084" y="4162872"/>
                </a:cubicBezTo>
                <a:cubicBezTo>
                  <a:pt x="4164171" y="4132065"/>
                  <a:pt x="4082731" y="4116661"/>
                  <a:pt x="3973764" y="4116661"/>
                </a:cubicBezTo>
                <a:close/>
                <a:moveTo>
                  <a:pt x="3973764" y="3939519"/>
                </a:moveTo>
                <a:cubicBezTo>
                  <a:pt x="4143776" y="3939519"/>
                  <a:pt x="4276704" y="3971610"/>
                  <a:pt x="4372549" y="4035792"/>
                </a:cubicBezTo>
                <a:cubicBezTo>
                  <a:pt x="4468394" y="4099974"/>
                  <a:pt x="4516317" y="4182555"/>
                  <a:pt x="4516317" y="4283535"/>
                </a:cubicBezTo>
                <a:cubicBezTo>
                  <a:pt x="4516317" y="4385085"/>
                  <a:pt x="4468537" y="4467666"/>
                  <a:pt x="4372977" y="4531278"/>
                </a:cubicBezTo>
                <a:cubicBezTo>
                  <a:pt x="4277417" y="4594889"/>
                  <a:pt x="4144346" y="4626695"/>
                  <a:pt x="3973764" y="4626695"/>
                </a:cubicBezTo>
                <a:cubicBezTo>
                  <a:pt x="3802612" y="4626695"/>
                  <a:pt x="3668970" y="4594889"/>
                  <a:pt x="3572840" y="4531278"/>
                </a:cubicBezTo>
                <a:cubicBezTo>
                  <a:pt x="3476709" y="4467666"/>
                  <a:pt x="3428644" y="4385085"/>
                  <a:pt x="3428644" y="4283535"/>
                </a:cubicBezTo>
                <a:cubicBezTo>
                  <a:pt x="3428644" y="4183125"/>
                  <a:pt x="3476852" y="4100687"/>
                  <a:pt x="3573268" y="4036220"/>
                </a:cubicBezTo>
                <a:cubicBezTo>
                  <a:pt x="3669684" y="3971752"/>
                  <a:pt x="3803182" y="3939519"/>
                  <a:pt x="3973764" y="3939519"/>
                </a:cubicBezTo>
                <a:close/>
                <a:moveTo>
                  <a:pt x="6344224" y="3669954"/>
                </a:moveTo>
                <a:lnTo>
                  <a:pt x="6094342" y="3669954"/>
                </a:lnTo>
                <a:lnTo>
                  <a:pt x="6094342" y="3997710"/>
                </a:lnTo>
                <a:lnTo>
                  <a:pt x="6344224" y="3997710"/>
                </a:lnTo>
                <a:close/>
                <a:moveTo>
                  <a:pt x="6554742" y="3106863"/>
                </a:moveTo>
                <a:lnTo>
                  <a:pt x="6477260" y="3106863"/>
                </a:lnTo>
                <a:lnTo>
                  <a:pt x="6552712" y="3385358"/>
                </a:lnTo>
                <a:lnTo>
                  <a:pt x="6554742" y="3394280"/>
                </a:lnTo>
                <a:close/>
                <a:moveTo>
                  <a:pt x="4753363" y="3070065"/>
                </a:moveTo>
                <a:lnTo>
                  <a:pt x="4753363" y="3250630"/>
                </a:lnTo>
                <a:lnTo>
                  <a:pt x="4220223" y="3250630"/>
                </a:lnTo>
                <a:cubicBezTo>
                  <a:pt x="4264152" y="3378995"/>
                  <a:pt x="4342597" y="3493381"/>
                  <a:pt x="4455558" y="3593791"/>
                </a:cubicBezTo>
                <a:cubicBezTo>
                  <a:pt x="4568518" y="3694200"/>
                  <a:pt x="4700591" y="3771504"/>
                  <a:pt x="4851776" y="3825702"/>
                </a:cubicBezTo>
                <a:lnTo>
                  <a:pt x="4695171" y="3994287"/>
                </a:lnTo>
                <a:cubicBezTo>
                  <a:pt x="4243329" y="3763232"/>
                  <a:pt x="3998011" y="3455157"/>
                  <a:pt x="3959216" y="3070065"/>
                </a:cubicBezTo>
                <a:close/>
                <a:moveTo>
                  <a:pt x="3664834" y="2982777"/>
                </a:moveTo>
                <a:lnTo>
                  <a:pt x="3664834" y="3240361"/>
                </a:lnTo>
                <a:lnTo>
                  <a:pt x="3982322" y="3240361"/>
                </a:lnTo>
                <a:lnTo>
                  <a:pt x="3982322" y="3414081"/>
                </a:lnTo>
                <a:lnTo>
                  <a:pt x="3664834" y="3414081"/>
                </a:lnTo>
                <a:lnTo>
                  <a:pt x="3664834" y="3587800"/>
                </a:lnTo>
                <a:lnTo>
                  <a:pt x="4029389" y="3587800"/>
                </a:lnTo>
                <a:lnTo>
                  <a:pt x="4029389" y="3758953"/>
                </a:lnTo>
                <a:lnTo>
                  <a:pt x="3664834" y="3758953"/>
                </a:lnTo>
                <a:lnTo>
                  <a:pt x="3664834" y="3927538"/>
                </a:lnTo>
                <a:lnTo>
                  <a:pt x="3454316" y="3927538"/>
                </a:lnTo>
                <a:lnTo>
                  <a:pt x="3454316" y="2982777"/>
                </a:lnTo>
                <a:close/>
                <a:moveTo>
                  <a:pt x="5394329" y="2982777"/>
                </a:moveTo>
                <a:lnTo>
                  <a:pt x="5394329" y="3628021"/>
                </a:lnTo>
                <a:lnTo>
                  <a:pt x="5527827" y="3628021"/>
                </a:lnTo>
                <a:lnTo>
                  <a:pt x="5527827" y="3016152"/>
                </a:lnTo>
                <a:lnTo>
                  <a:pt x="5740056" y="3016152"/>
                </a:lnTo>
                <a:lnTo>
                  <a:pt x="5740056" y="4584763"/>
                </a:lnTo>
                <a:lnTo>
                  <a:pt x="5527827" y="4584763"/>
                </a:lnTo>
                <a:lnTo>
                  <a:pt x="5527827" y="3808587"/>
                </a:lnTo>
                <a:lnTo>
                  <a:pt x="5394329" y="3808587"/>
                </a:lnTo>
                <a:lnTo>
                  <a:pt x="5394329" y="4633541"/>
                </a:lnTo>
                <a:lnTo>
                  <a:pt x="5181244" y="4633541"/>
                </a:lnTo>
                <a:lnTo>
                  <a:pt x="5181244" y="2982777"/>
                </a:lnTo>
                <a:close/>
                <a:moveTo>
                  <a:pt x="5727115" y="0"/>
                </a:moveTo>
                <a:lnTo>
                  <a:pt x="0" y="0"/>
                </a:lnTo>
                <a:lnTo>
                  <a:pt x="0" y="6858000"/>
                </a:lnTo>
                <a:lnTo>
                  <a:pt x="5727115" y="6858000"/>
                </a:lnTo>
                <a:cubicBezTo>
                  <a:pt x="6759111" y="5731886"/>
                  <a:pt x="6823611" y="4656914"/>
                  <a:pt x="6600885" y="3597124"/>
                </a:cubicBezTo>
                <a:lnTo>
                  <a:pt x="6554742" y="3394280"/>
                </a:lnTo>
                <a:lnTo>
                  <a:pt x="6554742" y="4176565"/>
                </a:lnTo>
                <a:lnTo>
                  <a:pt x="5883824" y="4176565"/>
                </a:lnTo>
                <a:lnTo>
                  <a:pt x="5883824" y="3106863"/>
                </a:lnTo>
                <a:lnTo>
                  <a:pt x="6094342" y="3106863"/>
                </a:lnTo>
                <a:lnTo>
                  <a:pt x="6094342" y="3491099"/>
                </a:lnTo>
                <a:lnTo>
                  <a:pt x="6344224" y="3491099"/>
                </a:lnTo>
                <a:lnTo>
                  <a:pt x="6344224" y="3106863"/>
                </a:lnTo>
                <a:lnTo>
                  <a:pt x="6477260" y="3106863"/>
                </a:lnTo>
                <a:lnTo>
                  <a:pt x="6438225" y="2962785"/>
                </a:lnTo>
                <a:cubicBezTo>
                  <a:pt x="6148514" y="1977975"/>
                  <a:pt x="5727115" y="1000125"/>
                  <a:pt x="572711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C4368B-48DE-D86D-6EAE-89451108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11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sz="6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27CF9-C9DA-1C58-46EC-83E448F12D6B}"/>
              </a:ext>
            </a:extLst>
          </p:cNvPr>
          <p:cNvSpPr/>
          <p:nvPr/>
        </p:nvSpPr>
        <p:spPr>
          <a:xfrm>
            <a:off x="-96544" y="1598686"/>
            <a:ext cx="5504580" cy="52481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074571" y="175739"/>
            <a:ext cx="6881927" cy="3300357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9684149" y="950006"/>
            <a:ext cx="68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50,140</a:t>
            </a:r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466985"/>
              </p:ext>
            </p:extLst>
          </p:nvPr>
        </p:nvGraphicFramePr>
        <p:xfrm>
          <a:off x="9141163" y="1088507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806175" y="3558501"/>
            <a:ext cx="3524336" cy="312376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B7B94A3-F6E8-2A3F-23C7-188B36A6F8F5}"/>
              </a:ext>
            </a:extLst>
          </p:cNvPr>
          <p:cNvSpPr txBox="1"/>
          <p:nvPr/>
        </p:nvSpPr>
        <p:spPr>
          <a:xfrm>
            <a:off x="9689887" y="3740341"/>
            <a:ext cx="2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아파트 가격 지수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668DA-478F-E09B-510D-5A901481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99" y="3783138"/>
            <a:ext cx="3621999" cy="258979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D9FA306-15E3-747A-F38B-3ACBFF2280AA}"/>
              </a:ext>
            </a:extLst>
          </p:cNvPr>
          <p:cNvSpPr/>
          <p:nvPr/>
        </p:nvSpPr>
        <p:spPr>
          <a:xfrm>
            <a:off x="2876689" y="3477390"/>
            <a:ext cx="1682200" cy="1922242"/>
          </a:xfrm>
          <a:custGeom>
            <a:avLst/>
            <a:gdLst>
              <a:gd name="connsiteX0" fmla="*/ 347072 w 1682200"/>
              <a:gd name="connsiteY0" fmla="*/ 767562 h 1922242"/>
              <a:gd name="connsiteX1" fmla="*/ 453863 w 1682200"/>
              <a:gd name="connsiteY1" fmla="*/ 707492 h 1922242"/>
              <a:gd name="connsiteX2" fmla="*/ 460537 w 1682200"/>
              <a:gd name="connsiteY2" fmla="*/ 680794 h 1922242"/>
              <a:gd name="connsiteX3" fmla="*/ 467212 w 1682200"/>
              <a:gd name="connsiteY3" fmla="*/ 647422 h 1922242"/>
              <a:gd name="connsiteX4" fmla="*/ 500584 w 1682200"/>
              <a:gd name="connsiteY4" fmla="*/ 607375 h 1922242"/>
              <a:gd name="connsiteX5" fmla="*/ 540631 w 1682200"/>
              <a:gd name="connsiteY5" fmla="*/ 614049 h 1922242"/>
              <a:gd name="connsiteX6" fmla="*/ 574003 w 1682200"/>
              <a:gd name="connsiteY6" fmla="*/ 660771 h 1922242"/>
              <a:gd name="connsiteX7" fmla="*/ 620724 w 1682200"/>
              <a:gd name="connsiteY7" fmla="*/ 680794 h 1922242"/>
              <a:gd name="connsiteX8" fmla="*/ 667445 w 1682200"/>
              <a:gd name="connsiteY8" fmla="*/ 620724 h 1922242"/>
              <a:gd name="connsiteX9" fmla="*/ 694143 w 1682200"/>
              <a:gd name="connsiteY9" fmla="*/ 580677 h 1922242"/>
              <a:gd name="connsiteX10" fmla="*/ 707492 w 1682200"/>
              <a:gd name="connsiteY10" fmla="*/ 540630 h 1922242"/>
              <a:gd name="connsiteX11" fmla="*/ 754213 w 1682200"/>
              <a:gd name="connsiteY11" fmla="*/ 487235 h 1922242"/>
              <a:gd name="connsiteX12" fmla="*/ 787585 w 1682200"/>
              <a:gd name="connsiteY12" fmla="*/ 433839 h 1922242"/>
              <a:gd name="connsiteX13" fmla="*/ 814283 w 1682200"/>
              <a:gd name="connsiteY13" fmla="*/ 427165 h 1922242"/>
              <a:gd name="connsiteX14" fmla="*/ 840981 w 1682200"/>
              <a:gd name="connsiteY14" fmla="*/ 413816 h 1922242"/>
              <a:gd name="connsiteX15" fmla="*/ 861004 w 1682200"/>
              <a:gd name="connsiteY15" fmla="*/ 407141 h 1922242"/>
              <a:gd name="connsiteX16" fmla="*/ 867679 w 1682200"/>
              <a:gd name="connsiteY16" fmla="*/ 380444 h 1922242"/>
              <a:gd name="connsiteX17" fmla="*/ 887702 w 1682200"/>
              <a:gd name="connsiteY17" fmla="*/ 340397 h 1922242"/>
              <a:gd name="connsiteX18" fmla="*/ 914400 w 1682200"/>
              <a:gd name="connsiteY18" fmla="*/ 333722 h 1922242"/>
              <a:gd name="connsiteX19" fmla="*/ 961121 w 1682200"/>
              <a:gd name="connsiteY19" fmla="*/ 300350 h 1922242"/>
              <a:gd name="connsiteX20" fmla="*/ 1001168 w 1682200"/>
              <a:gd name="connsiteY20" fmla="*/ 287001 h 1922242"/>
              <a:gd name="connsiteX21" fmla="*/ 1021191 w 1682200"/>
              <a:gd name="connsiteY21" fmla="*/ 293676 h 1922242"/>
              <a:gd name="connsiteX22" fmla="*/ 1041215 w 1682200"/>
              <a:gd name="connsiteY22" fmla="*/ 307025 h 1922242"/>
              <a:gd name="connsiteX23" fmla="*/ 1061238 w 1682200"/>
              <a:gd name="connsiteY23" fmla="*/ 293676 h 1922242"/>
              <a:gd name="connsiteX24" fmla="*/ 1094610 w 1682200"/>
              <a:gd name="connsiteY24" fmla="*/ 246955 h 1922242"/>
              <a:gd name="connsiteX25" fmla="*/ 1161355 w 1682200"/>
              <a:gd name="connsiteY25" fmla="*/ 173536 h 1922242"/>
              <a:gd name="connsiteX26" fmla="*/ 1181378 w 1682200"/>
              <a:gd name="connsiteY26" fmla="*/ 140163 h 1922242"/>
              <a:gd name="connsiteX27" fmla="*/ 1188053 w 1682200"/>
              <a:gd name="connsiteY27" fmla="*/ 106791 h 1922242"/>
              <a:gd name="connsiteX28" fmla="*/ 1194727 w 1682200"/>
              <a:gd name="connsiteY28" fmla="*/ 80093 h 1922242"/>
              <a:gd name="connsiteX29" fmla="*/ 1228099 w 1682200"/>
              <a:gd name="connsiteY29" fmla="*/ 40046 h 1922242"/>
              <a:gd name="connsiteX30" fmla="*/ 1254797 w 1682200"/>
              <a:gd name="connsiteY30" fmla="*/ 33372 h 1922242"/>
              <a:gd name="connsiteX31" fmla="*/ 1321542 w 1682200"/>
              <a:gd name="connsiteY31" fmla="*/ 53395 h 1922242"/>
              <a:gd name="connsiteX32" fmla="*/ 1374937 w 1682200"/>
              <a:gd name="connsiteY32" fmla="*/ 46721 h 1922242"/>
              <a:gd name="connsiteX33" fmla="*/ 1394961 w 1682200"/>
              <a:gd name="connsiteY33" fmla="*/ 26698 h 1922242"/>
              <a:gd name="connsiteX34" fmla="*/ 1455031 w 1682200"/>
              <a:gd name="connsiteY34" fmla="*/ 13349 h 1922242"/>
              <a:gd name="connsiteX35" fmla="*/ 1488403 w 1682200"/>
              <a:gd name="connsiteY35" fmla="*/ 0 h 1922242"/>
              <a:gd name="connsiteX36" fmla="*/ 1515101 w 1682200"/>
              <a:gd name="connsiteY36" fmla="*/ 13349 h 1922242"/>
              <a:gd name="connsiteX37" fmla="*/ 1555147 w 1682200"/>
              <a:gd name="connsiteY37" fmla="*/ 20023 h 1922242"/>
              <a:gd name="connsiteX38" fmla="*/ 1575171 w 1682200"/>
              <a:gd name="connsiteY38" fmla="*/ 26698 h 1922242"/>
              <a:gd name="connsiteX39" fmla="*/ 1648590 w 1682200"/>
              <a:gd name="connsiteY39" fmla="*/ 40046 h 1922242"/>
              <a:gd name="connsiteX40" fmla="*/ 1661939 w 1682200"/>
              <a:gd name="connsiteY40" fmla="*/ 73419 h 1922242"/>
              <a:gd name="connsiteX41" fmla="*/ 1675288 w 1682200"/>
              <a:gd name="connsiteY41" fmla="*/ 100117 h 1922242"/>
              <a:gd name="connsiteX42" fmla="*/ 1681962 w 1682200"/>
              <a:gd name="connsiteY42" fmla="*/ 140163 h 1922242"/>
              <a:gd name="connsiteX43" fmla="*/ 1648590 w 1682200"/>
              <a:gd name="connsiteY43" fmla="*/ 173536 h 1922242"/>
              <a:gd name="connsiteX44" fmla="*/ 1635241 w 1682200"/>
              <a:gd name="connsiteY44" fmla="*/ 193559 h 1922242"/>
              <a:gd name="connsiteX45" fmla="*/ 1615218 w 1682200"/>
              <a:gd name="connsiteY45" fmla="*/ 206908 h 1922242"/>
              <a:gd name="connsiteX46" fmla="*/ 1595194 w 1682200"/>
              <a:gd name="connsiteY46" fmla="*/ 226931 h 1922242"/>
              <a:gd name="connsiteX47" fmla="*/ 1555147 w 1682200"/>
              <a:gd name="connsiteY47" fmla="*/ 280327 h 1922242"/>
              <a:gd name="connsiteX48" fmla="*/ 1541799 w 1682200"/>
              <a:gd name="connsiteY48" fmla="*/ 307025 h 1922242"/>
              <a:gd name="connsiteX49" fmla="*/ 1528450 w 1682200"/>
              <a:gd name="connsiteY49" fmla="*/ 327048 h 1922242"/>
              <a:gd name="connsiteX50" fmla="*/ 1521775 w 1682200"/>
              <a:gd name="connsiteY50" fmla="*/ 353746 h 1922242"/>
              <a:gd name="connsiteX51" fmla="*/ 1508426 w 1682200"/>
              <a:gd name="connsiteY51" fmla="*/ 453863 h 1922242"/>
              <a:gd name="connsiteX52" fmla="*/ 1515101 w 1682200"/>
              <a:gd name="connsiteY52" fmla="*/ 547305 h 1922242"/>
              <a:gd name="connsiteX53" fmla="*/ 1501752 w 1682200"/>
              <a:gd name="connsiteY53" fmla="*/ 634073 h 1922242"/>
              <a:gd name="connsiteX54" fmla="*/ 1481729 w 1682200"/>
              <a:gd name="connsiteY54" fmla="*/ 734190 h 1922242"/>
              <a:gd name="connsiteX55" fmla="*/ 1461705 w 1682200"/>
              <a:gd name="connsiteY55" fmla="*/ 774236 h 1922242"/>
              <a:gd name="connsiteX56" fmla="*/ 1435007 w 1682200"/>
              <a:gd name="connsiteY56" fmla="*/ 787585 h 1922242"/>
              <a:gd name="connsiteX57" fmla="*/ 1348239 w 1682200"/>
              <a:gd name="connsiteY57" fmla="*/ 760887 h 1922242"/>
              <a:gd name="connsiteX58" fmla="*/ 1294844 w 1682200"/>
              <a:gd name="connsiteY58" fmla="*/ 734190 h 1922242"/>
              <a:gd name="connsiteX59" fmla="*/ 1221425 w 1682200"/>
              <a:gd name="connsiteY59" fmla="*/ 747538 h 1922242"/>
              <a:gd name="connsiteX60" fmla="*/ 1201402 w 1682200"/>
              <a:gd name="connsiteY60" fmla="*/ 740864 h 1922242"/>
              <a:gd name="connsiteX61" fmla="*/ 1148006 w 1682200"/>
              <a:gd name="connsiteY61" fmla="*/ 727515 h 1922242"/>
              <a:gd name="connsiteX62" fmla="*/ 1094610 w 1682200"/>
              <a:gd name="connsiteY62" fmla="*/ 727515 h 1922242"/>
              <a:gd name="connsiteX63" fmla="*/ 1067912 w 1682200"/>
              <a:gd name="connsiteY63" fmla="*/ 734190 h 1922242"/>
              <a:gd name="connsiteX64" fmla="*/ 1061238 w 1682200"/>
              <a:gd name="connsiteY64" fmla="*/ 760887 h 1922242"/>
              <a:gd name="connsiteX65" fmla="*/ 1047889 w 1682200"/>
              <a:gd name="connsiteY65" fmla="*/ 780911 h 1922242"/>
              <a:gd name="connsiteX66" fmla="*/ 1034540 w 1682200"/>
              <a:gd name="connsiteY66" fmla="*/ 807609 h 1922242"/>
              <a:gd name="connsiteX67" fmla="*/ 1014517 w 1682200"/>
              <a:gd name="connsiteY67" fmla="*/ 854330 h 1922242"/>
              <a:gd name="connsiteX68" fmla="*/ 994493 w 1682200"/>
              <a:gd name="connsiteY68" fmla="*/ 901051 h 1922242"/>
              <a:gd name="connsiteX69" fmla="*/ 974470 w 1682200"/>
              <a:gd name="connsiteY69" fmla="*/ 907725 h 1922242"/>
              <a:gd name="connsiteX70" fmla="*/ 954447 w 1682200"/>
              <a:gd name="connsiteY70" fmla="*/ 927749 h 1922242"/>
              <a:gd name="connsiteX71" fmla="*/ 934423 w 1682200"/>
              <a:gd name="connsiteY71" fmla="*/ 941098 h 1922242"/>
              <a:gd name="connsiteX72" fmla="*/ 894377 w 1682200"/>
              <a:gd name="connsiteY72" fmla="*/ 974470 h 1922242"/>
              <a:gd name="connsiteX73" fmla="*/ 867679 w 1682200"/>
              <a:gd name="connsiteY73" fmla="*/ 1014517 h 1922242"/>
              <a:gd name="connsiteX74" fmla="*/ 827632 w 1682200"/>
              <a:gd name="connsiteY74" fmla="*/ 1034540 h 1922242"/>
              <a:gd name="connsiteX75" fmla="*/ 807609 w 1682200"/>
              <a:gd name="connsiteY75" fmla="*/ 1047889 h 1922242"/>
              <a:gd name="connsiteX76" fmla="*/ 767562 w 1682200"/>
              <a:gd name="connsiteY76" fmla="*/ 1054563 h 1922242"/>
              <a:gd name="connsiteX77" fmla="*/ 734190 w 1682200"/>
              <a:gd name="connsiteY77" fmla="*/ 1081261 h 1922242"/>
              <a:gd name="connsiteX78" fmla="*/ 767562 w 1682200"/>
              <a:gd name="connsiteY78" fmla="*/ 1101284 h 1922242"/>
              <a:gd name="connsiteX79" fmla="*/ 774237 w 1682200"/>
              <a:gd name="connsiteY79" fmla="*/ 1127982 h 1922242"/>
              <a:gd name="connsiteX80" fmla="*/ 794260 w 1682200"/>
              <a:gd name="connsiteY80" fmla="*/ 1228099 h 1922242"/>
              <a:gd name="connsiteX81" fmla="*/ 787585 w 1682200"/>
              <a:gd name="connsiteY81" fmla="*/ 1381611 h 1922242"/>
              <a:gd name="connsiteX82" fmla="*/ 780911 w 1682200"/>
              <a:gd name="connsiteY82" fmla="*/ 1408309 h 1922242"/>
              <a:gd name="connsiteX83" fmla="*/ 774237 w 1682200"/>
              <a:gd name="connsiteY83" fmla="*/ 1468379 h 1922242"/>
              <a:gd name="connsiteX84" fmla="*/ 767562 w 1682200"/>
              <a:gd name="connsiteY84" fmla="*/ 1495077 h 1922242"/>
              <a:gd name="connsiteX85" fmla="*/ 747539 w 1682200"/>
              <a:gd name="connsiteY85" fmla="*/ 1515101 h 1922242"/>
              <a:gd name="connsiteX86" fmla="*/ 740864 w 1682200"/>
              <a:gd name="connsiteY86" fmla="*/ 1535124 h 1922242"/>
              <a:gd name="connsiteX87" fmla="*/ 714166 w 1682200"/>
              <a:gd name="connsiteY87" fmla="*/ 1581845 h 1922242"/>
              <a:gd name="connsiteX88" fmla="*/ 694143 w 1682200"/>
              <a:gd name="connsiteY88" fmla="*/ 1601868 h 1922242"/>
              <a:gd name="connsiteX89" fmla="*/ 654096 w 1682200"/>
              <a:gd name="connsiteY89" fmla="*/ 1648590 h 1922242"/>
              <a:gd name="connsiteX90" fmla="*/ 627399 w 1682200"/>
              <a:gd name="connsiteY90" fmla="*/ 1708660 h 1922242"/>
              <a:gd name="connsiteX91" fmla="*/ 607375 w 1682200"/>
              <a:gd name="connsiteY91" fmla="*/ 1728683 h 1922242"/>
              <a:gd name="connsiteX92" fmla="*/ 587352 w 1682200"/>
              <a:gd name="connsiteY92" fmla="*/ 1735357 h 1922242"/>
              <a:gd name="connsiteX93" fmla="*/ 560654 w 1682200"/>
              <a:gd name="connsiteY93" fmla="*/ 1755381 h 1922242"/>
              <a:gd name="connsiteX94" fmla="*/ 533956 w 1682200"/>
              <a:gd name="connsiteY94" fmla="*/ 1748706 h 1922242"/>
              <a:gd name="connsiteX95" fmla="*/ 467212 w 1682200"/>
              <a:gd name="connsiteY95" fmla="*/ 1762055 h 1922242"/>
              <a:gd name="connsiteX96" fmla="*/ 420491 w 1682200"/>
              <a:gd name="connsiteY96" fmla="*/ 1802102 h 1922242"/>
              <a:gd name="connsiteX97" fmla="*/ 393793 w 1682200"/>
              <a:gd name="connsiteY97" fmla="*/ 1822125 h 1922242"/>
              <a:gd name="connsiteX98" fmla="*/ 353746 w 1682200"/>
              <a:gd name="connsiteY98" fmla="*/ 1855498 h 1922242"/>
              <a:gd name="connsiteX99" fmla="*/ 313699 w 1682200"/>
              <a:gd name="connsiteY99" fmla="*/ 1868846 h 1922242"/>
              <a:gd name="connsiteX100" fmla="*/ 233606 w 1682200"/>
              <a:gd name="connsiteY100" fmla="*/ 1882195 h 1922242"/>
              <a:gd name="connsiteX101" fmla="*/ 213583 w 1682200"/>
              <a:gd name="connsiteY101" fmla="*/ 1888870 h 1922242"/>
              <a:gd name="connsiteX102" fmla="*/ 160187 w 1682200"/>
              <a:gd name="connsiteY102" fmla="*/ 1895544 h 1922242"/>
              <a:gd name="connsiteX103" fmla="*/ 140164 w 1682200"/>
              <a:gd name="connsiteY103" fmla="*/ 1908893 h 1922242"/>
              <a:gd name="connsiteX104" fmla="*/ 106791 w 1682200"/>
              <a:gd name="connsiteY104" fmla="*/ 1915568 h 1922242"/>
              <a:gd name="connsiteX105" fmla="*/ 80093 w 1682200"/>
              <a:gd name="connsiteY105" fmla="*/ 1922242 h 1922242"/>
              <a:gd name="connsiteX106" fmla="*/ 26698 w 1682200"/>
              <a:gd name="connsiteY106" fmla="*/ 1922242 h 1922242"/>
              <a:gd name="connsiteX107" fmla="*/ 0 w 1682200"/>
              <a:gd name="connsiteY107" fmla="*/ 1915568 h 1922242"/>
              <a:gd name="connsiteX108" fmla="*/ 26698 w 1682200"/>
              <a:gd name="connsiteY108" fmla="*/ 1848823 h 1922242"/>
              <a:gd name="connsiteX109" fmla="*/ 53396 w 1682200"/>
              <a:gd name="connsiteY109" fmla="*/ 1808776 h 1922242"/>
              <a:gd name="connsiteX110" fmla="*/ 66745 w 1682200"/>
              <a:gd name="connsiteY110" fmla="*/ 1788753 h 1922242"/>
              <a:gd name="connsiteX111" fmla="*/ 86768 w 1682200"/>
              <a:gd name="connsiteY111" fmla="*/ 1782079 h 1922242"/>
              <a:gd name="connsiteX112" fmla="*/ 133489 w 1682200"/>
              <a:gd name="connsiteY112" fmla="*/ 1768730 h 1922242"/>
              <a:gd name="connsiteX113" fmla="*/ 140164 w 1682200"/>
              <a:gd name="connsiteY113" fmla="*/ 1668613 h 1922242"/>
              <a:gd name="connsiteX114" fmla="*/ 166861 w 1682200"/>
              <a:gd name="connsiteY114" fmla="*/ 1641915 h 1922242"/>
              <a:gd name="connsiteX115" fmla="*/ 160187 w 1682200"/>
              <a:gd name="connsiteY115" fmla="*/ 1601868 h 1922242"/>
              <a:gd name="connsiteX116" fmla="*/ 186885 w 1682200"/>
              <a:gd name="connsiteY116" fmla="*/ 1481728 h 1922242"/>
              <a:gd name="connsiteX117" fmla="*/ 180210 w 1682200"/>
              <a:gd name="connsiteY117" fmla="*/ 1461705 h 1922242"/>
              <a:gd name="connsiteX118" fmla="*/ 186885 w 1682200"/>
              <a:gd name="connsiteY118" fmla="*/ 1414984 h 1922242"/>
              <a:gd name="connsiteX119" fmla="*/ 200234 w 1682200"/>
              <a:gd name="connsiteY119" fmla="*/ 1368263 h 1922242"/>
              <a:gd name="connsiteX120" fmla="*/ 226931 w 1682200"/>
              <a:gd name="connsiteY120" fmla="*/ 1301518 h 1922242"/>
              <a:gd name="connsiteX121" fmla="*/ 266978 w 1682200"/>
              <a:gd name="connsiteY121" fmla="*/ 1261471 h 1922242"/>
              <a:gd name="connsiteX122" fmla="*/ 280327 w 1682200"/>
              <a:gd name="connsiteY122" fmla="*/ 1194727 h 1922242"/>
              <a:gd name="connsiteX123" fmla="*/ 300350 w 1682200"/>
              <a:gd name="connsiteY123" fmla="*/ 1174703 h 1922242"/>
              <a:gd name="connsiteX124" fmla="*/ 320374 w 1682200"/>
              <a:gd name="connsiteY124" fmla="*/ 1161355 h 1922242"/>
              <a:gd name="connsiteX125" fmla="*/ 340397 w 1682200"/>
              <a:gd name="connsiteY125" fmla="*/ 1127982 h 1922242"/>
              <a:gd name="connsiteX126" fmla="*/ 367095 w 1682200"/>
              <a:gd name="connsiteY126" fmla="*/ 1074587 h 1922242"/>
              <a:gd name="connsiteX127" fmla="*/ 353746 w 1682200"/>
              <a:gd name="connsiteY127" fmla="*/ 1021191 h 1922242"/>
              <a:gd name="connsiteX128" fmla="*/ 320374 w 1682200"/>
              <a:gd name="connsiteY128" fmla="*/ 981144 h 1922242"/>
              <a:gd name="connsiteX129" fmla="*/ 307025 w 1682200"/>
              <a:gd name="connsiteY129" fmla="*/ 961121 h 1922242"/>
              <a:gd name="connsiteX130" fmla="*/ 280327 w 1682200"/>
              <a:gd name="connsiteY130" fmla="*/ 947772 h 1922242"/>
              <a:gd name="connsiteX131" fmla="*/ 253629 w 1682200"/>
              <a:gd name="connsiteY131" fmla="*/ 901051 h 1922242"/>
              <a:gd name="connsiteX132" fmla="*/ 293676 w 1682200"/>
              <a:gd name="connsiteY132" fmla="*/ 881028 h 1922242"/>
              <a:gd name="connsiteX133" fmla="*/ 313699 w 1682200"/>
              <a:gd name="connsiteY133" fmla="*/ 861004 h 1922242"/>
              <a:gd name="connsiteX134" fmla="*/ 313699 w 1682200"/>
              <a:gd name="connsiteY134" fmla="*/ 807609 h 1922242"/>
              <a:gd name="connsiteX135" fmla="*/ 307025 w 1682200"/>
              <a:gd name="connsiteY135" fmla="*/ 787585 h 1922242"/>
              <a:gd name="connsiteX136" fmla="*/ 313699 w 1682200"/>
              <a:gd name="connsiteY136" fmla="*/ 767562 h 1922242"/>
              <a:gd name="connsiteX137" fmla="*/ 347072 w 1682200"/>
              <a:gd name="connsiteY137" fmla="*/ 767562 h 192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682200" h="1922242">
                <a:moveTo>
                  <a:pt x="347072" y="767562"/>
                </a:moveTo>
                <a:cubicBezTo>
                  <a:pt x="370433" y="757550"/>
                  <a:pt x="421420" y="732302"/>
                  <a:pt x="453863" y="707492"/>
                </a:cubicBezTo>
                <a:cubicBezTo>
                  <a:pt x="461150" y="701920"/>
                  <a:pt x="458547" y="689749"/>
                  <a:pt x="460537" y="680794"/>
                </a:cubicBezTo>
                <a:cubicBezTo>
                  <a:pt x="462998" y="669720"/>
                  <a:pt x="463624" y="658184"/>
                  <a:pt x="467212" y="647422"/>
                </a:cubicBezTo>
                <a:cubicBezTo>
                  <a:pt x="476890" y="618388"/>
                  <a:pt x="478134" y="622342"/>
                  <a:pt x="500584" y="607375"/>
                </a:cubicBezTo>
                <a:cubicBezTo>
                  <a:pt x="513933" y="609600"/>
                  <a:pt x="528801" y="607477"/>
                  <a:pt x="540631" y="614049"/>
                </a:cubicBezTo>
                <a:cubicBezTo>
                  <a:pt x="552456" y="620618"/>
                  <a:pt x="563867" y="650635"/>
                  <a:pt x="574003" y="660771"/>
                </a:cubicBezTo>
                <a:cubicBezTo>
                  <a:pt x="589366" y="676134"/>
                  <a:pt x="600302" y="675688"/>
                  <a:pt x="620724" y="680794"/>
                </a:cubicBezTo>
                <a:cubicBezTo>
                  <a:pt x="652092" y="649426"/>
                  <a:pt x="635510" y="668625"/>
                  <a:pt x="667445" y="620724"/>
                </a:cubicBezTo>
                <a:lnTo>
                  <a:pt x="694143" y="580677"/>
                </a:lnTo>
                <a:cubicBezTo>
                  <a:pt x="698593" y="567328"/>
                  <a:pt x="697542" y="550580"/>
                  <a:pt x="707492" y="540630"/>
                </a:cubicBezTo>
                <a:cubicBezTo>
                  <a:pt x="728193" y="519930"/>
                  <a:pt x="738892" y="511748"/>
                  <a:pt x="754213" y="487235"/>
                </a:cubicBezTo>
                <a:cubicBezTo>
                  <a:pt x="764562" y="470677"/>
                  <a:pt x="770509" y="446036"/>
                  <a:pt x="787585" y="433839"/>
                </a:cubicBezTo>
                <a:cubicBezTo>
                  <a:pt x="795050" y="428507"/>
                  <a:pt x="805384" y="429390"/>
                  <a:pt x="814283" y="427165"/>
                </a:cubicBezTo>
                <a:cubicBezTo>
                  <a:pt x="823182" y="422715"/>
                  <a:pt x="831836" y="417736"/>
                  <a:pt x="840981" y="413816"/>
                </a:cubicBezTo>
                <a:cubicBezTo>
                  <a:pt x="847448" y="411045"/>
                  <a:pt x="856609" y="412635"/>
                  <a:pt x="861004" y="407141"/>
                </a:cubicBezTo>
                <a:cubicBezTo>
                  <a:pt x="866734" y="399978"/>
                  <a:pt x="865159" y="389264"/>
                  <a:pt x="867679" y="380444"/>
                </a:cubicBezTo>
                <a:cubicBezTo>
                  <a:pt x="870815" y="369468"/>
                  <a:pt x="877376" y="347281"/>
                  <a:pt x="887702" y="340397"/>
                </a:cubicBezTo>
                <a:cubicBezTo>
                  <a:pt x="895335" y="335309"/>
                  <a:pt x="905501" y="335947"/>
                  <a:pt x="914400" y="333722"/>
                </a:cubicBezTo>
                <a:cubicBezTo>
                  <a:pt x="917982" y="331035"/>
                  <a:pt x="953139" y="303898"/>
                  <a:pt x="961121" y="300350"/>
                </a:cubicBezTo>
                <a:cubicBezTo>
                  <a:pt x="973979" y="294635"/>
                  <a:pt x="987819" y="291451"/>
                  <a:pt x="1001168" y="287001"/>
                </a:cubicBezTo>
                <a:cubicBezTo>
                  <a:pt x="1007842" y="289226"/>
                  <a:pt x="1014898" y="290530"/>
                  <a:pt x="1021191" y="293676"/>
                </a:cubicBezTo>
                <a:cubicBezTo>
                  <a:pt x="1028366" y="297264"/>
                  <a:pt x="1033193" y="307025"/>
                  <a:pt x="1041215" y="307025"/>
                </a:cubicBezTo>
                <a:cubicBezTo>
                  <a:pt x="1049237" y="307025"/>
                  <a:pt x="1054564" y="298126"/>
                  <a:pt x="1061238" y="293676"/>
                </a:cubicBezTo>
                <a:cubicBezTo>
                  <a:pt x="1086958" y="242237"/>
                  <a:pt x="1059820" y="289476"/>
                  <a:pt x="1094610" y="246955"/>
                </a:cubicBezTo>
                <a:cubicBezTo>
                  <a:pt x="1152324" y="176415"/>
                  <a:pt x="1111362" y="211030"/>
                  <a:pt x="1161355" y="173536"/>
                </a:cubicBezTo>
                <a:cubicBezTo>
                  <a:pt x="1168029" y="162412"/>
                  <a:pt x="1176560" y="152208"/>
                  <a:pt x="1181378" y="140163"/>
                </a:cubicBezTo>
                <a:cubicBezTo>
                  <a:pt x="1185591" y="129630"/>
                  <a:pt x="1185592" y="117865"/>
                  <a:pt x="1188053" y="106791"/>
                </a:cubicBezTo>
                <a:cubicBezTo>
                  <a:pt x="1190043" y="97836"/>
                  <a:pt x="1191114" y="88525"/>
                  <a:pt x="1194727" y="80093"/>
                </a:cubicBezTo>
                <a:cubicBezTo>
                  <a:pt x="1199209" y="69634"/>
                  <a:pt x="1218999" y="45246"/>
                  <a:pt x="1228099" y="40046"/>
                </a:cubicBezTo>
                <a:cubicBezTo>
                  <a:pt x="1236064" y="35495"/>
                  <a:pt x="1245898" y="35597"/>
                  <a:pt x="1254797" y="33372"/>
                </a:cubicBezTo>
                <a:cubicBezTo>
                  <a:pt x="1257130" y="34150"/>
                  <a:pt x="1311452" y="53395"/>
                  <a:pt x="1321542" y="53395"/>
                </a:cubicBezTo>
                <a:cubicBezTo>
                  <a:pt x="1339479" y="53395"/>
                  <a:pt x="1357139" y="48946"/>
                  <a:pt x="1374937" y="46721"/>
                </a:cubicBezTo>
                <a:cubicBezTo>
                  <a:pt x="1381612" y="40047"/>
                  <a:pt x="1387107" y="31934"/>
                  <a:pt x="1394961" y="26698"/>
                </a:cubicBezTo>
                <a:cubicBezTo>
                  <a:pt x="1405918" y="19394"/>
                  <a:pt x="1450180" y="14157"/>
                  <a:pt x="1455031" y="13349"/>
                </a:cubicBezTo>
                <a:cubicBezTo>
                  <a:pt x="1466155" y="8899"/>
                  <a:pt x="1476422" y="0"/>
                  <a:pt x="1488403" y="0"/>
                </a:cubicBezTo>
                <a:cubicBezTo>
                  <a:pt x="1498353" y="0"/>
                  <a:pt x="1505571" y="10490"/>
                  <a:pt x="1515101" y="13349"/>
                </a:cubicBezTo>
                <a:cubicBezTo>
                  <a:pt x="1528063" y="17238"/>
                  <a:pt x="1541798" y="17798"/>
                  <a:pt x="1555147" y="20023"/>
                </a:cubicBezTo>
                <a:cubicBezTo>
                  <a:pt x="1561822" y="22248"/>
                  <a:pt x="1568345" y="24992"/>
                  <a:pt x="1575171" y="26698"/>
                </a:cubicBezTo>
                <a:cubicBezTo>
                  <a:pt x="1593825" y="31362"/>
                  <a:pt x="1630741" y="37071"/>
                  <a:pt x="1648590" y="40046"/>
                </a:cubicBezTo>
                <a:cubicBezTo>
                  <a:pt x="1691049" y="68353"/>
                  <a:pt x="1656606" y="36089"/>
                  <a:pt x="1661939" y="73419"/>
                </a:cubicBezTo>
                <a:cubicBezTo>
                  <a:pt x="1663346" y="83269"/>
                  <a:pt x="1670838" y="91218"/>
                  <a:pt x="1675288" y="100117"/>
                </a:cubicBezTo>
                <a:cubicBezTo>
                  <a:pt x="1677513" y="113466"/>
                  <a:pt x="1683457" y="126713"/>
                  <a:pt x="1681962" y="140163"/>
                </a:cubicBezTo>
                <a:cubicBezTo>
                  <a:pt x="1680182" y="156182"/>
                  <a:pt x="1659270" y="166416"/>
                  <a:pt x="1648590" y="173536"/>
                </a:cubicBezTo>
                <a:cubicBezTo>
                  <a:pt x="1644140" y="180210"/>
                  <a:pt x="1640913" y="187887"/>
                  <a:pt x="1635241" y="193559"/>
                </a:cubicBezTo>
                <a:cubicBezTo>
                  <a:pt x="1629569" y="199231"/>
                  <a:pt x="1621380" y="201773"/>
                  <a:pt x="1615218" y="206908"/>
                </a:cubicBezTo>
                <a:cubicBezTo>
                  <a:pt x="1607967" y="212951"/>
                  <a:pt x="1601869" y="220257"/>
                  <a:pt x="1595194" y="226931"/>
                </a:cubicBezTo>
                <a:cubicBezTo>
                  <a:pt x="1565501" y="301163"/>
                  <a:pt x="1602769" y="224766"/>
                  <a:pt x="1555147" y="280327"/>
                </a:cubicBezTo>
                <a:cubicBezTo>
                  <a:pt x="1548672" y="287881"/>
                  <a:pt x="1546735" y="298386"/>
                  <a:pt x="1541799" y="307025"/>
                </a:cubicBezTo>
                <a:cubicBezTo>
                  <a:pt x="1537819" y="313990"/>
                  <a:pt x="1532900" y="320374"/>
                  <a:pt x="1528450" y="327048"/>
                </a:cubicBezTo>
                <a:cubicBezTo>
                  <a:pt x="1526225" y="335947"/>
                  <a:pt x="1522913" y="344644"/>
                  <a:pt x="1521775" y="353746"/>
                </a:cubicBezTo>
                <a:cubicBezTo>
                  <a:pt x="1508709" y="458273"/>
                  <a:pt x="1525098" y="403848"/>
                  <a:pt x="1508426" y="453863"/>
                </a:cubicBezTo>
                <a:cubicBezTo>
                  <a:pt x="1510651" y="485010"/>
                  <a:pt x="1515101" y="516078"/>
                  <a:pt x="1515101" y="547305"/>
                </a:cubicBezTo>
                <a:cubicBezTo>
                  <a:pt x="1515101" y="562411"/>
                  <a:pt x="1503623" y="617230"/>
                  <a:pt x="1501752" y="634073"/>
                </a:cubicBezTo>
                <a:cubicBezTo>
                  <a:pt x="1484538" y="789000"/>
                  <a:pt x="1512893" y="671861"/>
                  <a:pt x="1481729" y="734190"/>
                </a:cubicBezTo>
                <a:cubicBezTo>
                  <a:pt x="1473270" y="751109"/>
                  <a:pt x="1478099" y="760575"/>
                  <a:pt x="1461705" y="774236"/>
                </a:cubicBezTo>
                <a:cubicBezTo>
                  <a:pt x="1454061" y="780606"/>
                  <a:pt x="1443906" y="783135"/>
                  <a:pt x="1435007" y="787585"/>
                </a:cubicBezTo>
                <a:cubicBezTo>
                  <a:pt x="1336511" y="776642"/>
                  <a:pt x="1406167" y="794678"/>
                  <a:pt x="1348239" y="760887"/>
                </a:cubicBezTo>
                <a:cubicBezTo>
                  <a:pt x="1331051" y="750860"/>
                  <a:pt x="1294844" y="734190"/>
                  <a:pt x="1294844" y="734190"/>
                </a:cubicBezTo>
                <a:cubicBezTo>
                  <a:pt x="1266685" y="743575"/>
                  <a:pt x="1259159" y="747538"/>
                  <a:pt x="1221425" y="747538"/>
                </a:cubicBezTo>
                <a:cubicBezTo>
                  <a:pt x="1214390" y="747538"/>
                  <a:pt x="1208227" y="742570"/>
                  <a:pt x="1201402" y="740864"/>
                </a:cubicBezTo>
                <a:lnTo>
                  <a:pt x="1148006" y="727515"/>
                </a:lnTo>
                <a:cubicBezTo>
                  <a:pt x="1076811" y="745315"/>
                  <a:pt x="1165805" y="727515"/>
                  <a:pt x="1094610" y="727515"/>
                </a:cubicBezTo>
                <a:cubicBezTo>
                  <a:pt x="1085437" y="727515"/>
                  <a:pt x="1076811" y="731965"/>
                  <a:pt x="1067912" y="734190"/>
                </a:cubicBezTo>
                <a:cubicBezTo>
                  <a:pt x="1065687" y="743089"/>
                  <a:pt x="1064851" y="752456"/>
                  <a:pt x="1061238" y="760887"/>
                </a:cubicBezTo>
                <a:cubicBezTo>
                  <a:pt x="1058078" y="768260"/>
                  <a:pt x="1051869" y="773946"/>
                  <a:pt x="1047889" y="780911"/>
                </a:cubicBezTo>
                <a:cubicBezTo>
                  <a:pt x="1042953" y="789550"/>
                  <a:pt x="1038990" y="798710"/>
                  <a:pt x="1034540" y="807609"/>
                </a:cubicBezTo>
                <a:cubicBezTo>
                  <a:pt x="1020651" y="863166"/>
                  <a:pt x="1037562" y="808241"/>
                  <a:pt x="1014517" y="854330"/>
                </a:cubicBezTo>
                <a:cubicBezTo>
                  <a:pt x="1006540" y="870284"/>
                  <a:pt x="1008380" y="887164"/>
                  <a:pt x="994493" y="901051"/>
                </a:cubicBezTo>
                <a:cubicBezTo>
                  <a:pt x="989518" y="906026"/>
                  <a:pt x="981144" y="905500"/>
                  <a:pt x="974470" y="907725"/>
                </a:cubicBezTo>
                <a:cubicBezTo>
                  <a:pt x="967796" y="914400"/>
                  <a:pt x="961698" y="921706"/>
                  <a:pt x="954447" y="927749"/>
                </a:cubicBezTo>
                <a:cubicBezTo>
                  <a:pt x="948284" y="932885"/>
                  <a:pt x="940095" y="935426"/>
                  <a:pt x="934423" y="941098"/>
                </a:cubicBezTo>
                <a:cubicBezTo>
                  <a:pt x="898055" y="977465"/>
                  <a:pt x="932621" y="961721"/>
                  <a:pt x="894377" y="974470"/>
                </a:cubicBezTo>
                <a:cubicBezTo>
                  <a:pt x="885478" y="987819"/>
                  <a:pt x="881028" y="1005618"/>
                  <a:pt x="867679" y="1014517"/>
                </a:cubicBezTo>
                <a:cubicBezTo>
                  <a:pt x="810289" y="1052775"/>
                  <a:pt x="882906" y="1006902"/>
                  <a:pt x="827632" y="1034540"/>
                </a:cubicBezTo>
                <a:cubicBezTo>
                  <a:pt x="820457" y="1038127"/>
                  <a:pt x="815219" y="1045352"/>
                  <a:pt x="807609" y="1047889"/>
                </a:cubicBezTo>
                <a:cubicBezTo>
                  <a:pt x="794770" y="1052168"/>
                  <a:pt x="780911" y="1052338"/>
                  <a:pt x="767562" y="1054563"/>
                </a:cubicBezTo>
                <a:cubicBezTo>
                  <a:pt x="762625" y="1056209"/>
                  <a:pt x="725565" y="1064011"/>
                  <a:pt x="734190" y="1081261"/>
                </a:cubicBezTo>
                <a:cubicBezTo>
                  <a:pt x="739992" y="1092864"/>
                  <a:pt x="756438" y="1094610"/>
                  <a:pt x="767562" y="1101284"/>
                </a:cubicBezTo>
                <a:cubicBezTo>
                  <a:pt x="769787" y="1110183"/>
                  <a:pt x="772547" y="1118966"/>
                  <a:pt x="774237" y="1127982"/>
                </a:cubicBezTo>
                <a:cubicBezTo>
                  <a:pt x="792887" y="1227451"/>
                  <a:pt x="777948" y="1179167"/>
                  <a:pt x="794260" y="1228099"/>
                </a:cubicBezTo>
                <a:cubicBezTo>
                  <a:pt x="792035" y="1279270"/>
                  <a:pt x="791369" y="1330532"/>
                  <a:pt x="787585" y="1381611"/>
                </a:cubicBezTo>
                <a:cubicBezTo>
                  <a:pt x="786907" y="1390759"/>
                  <a:pt x="782306" y="1399242"/>
                  <a:pt x="780911" y="1408309"/>
                </a:cubicBezTo>
                <a:cubicBezTo>
                  <a:pt x="777848" y="1428221"/>
                  <a:pt x="777300" y="1448467"/>
                  <a:pt x="774237" y="1468379"/>
                </a:cubicBezTo>
                <a:cubicBezTo>
                  <a:pt x="772842" y="1477446"/>
                  <a:pt x="772113" y="1487112"/>
                  <a:pt x="767562" y="1495077"/>
                </a:cubicBezTo>
                <a:cubicBezTo>
                  <a:pt x="762879" y="1503273"/>
                  <a:pt x="754213" y="1508426"/>
                  <a:pt x="747539" y="1515101"/>
                </a:cubicBezTo>
                <a:cubicBezTo>
                  <a:pt x="745314" y="1521775"/>
                  <a:pt x="743635" y="1528657"/>
                  <a:pt x="740864" y="1535124"/>
                </a:cubicBezTo>
                <a:cubicBezTo>
                  <a:pt x="735103" y="1548566"/>
                  <a:pt x="724025" y="1570015"/>
                  <a:pt x="714166" y="1581845"/>
                </a:cubicBezTo>
                <a:cubicBezTo>
                  <a:pt x="708123" y="1589096"/>
                  <a:pt x="700286" y="1594701"/>
                  <a:pt x="694143" y="1601868"/>
                </a:cubicBezTo>
                <a:cubicBezTo>
                  <a:pt x="642770" y="1661804"/>
                  <a:pt x="703782" y="1598904"/>
                  <a:pt x="654096" y="1648590"/>
                </a:cubicBezTo>
                <a:cubicBezTo>
                  <a:pt x="644397" y="1677686"/>
                  <a:pt x="645024" y="1687509"/>
                  <a:pt x="627399" y="1708660"/>
                </a:cubicBezTo>
                <a:cubicBezTo>
                  <a:pt x="621356" y="1715911"/>
                  <a:pt x="615229" y="1723447"/>
                  <a:pt x="607375" y="1728683"/>
                </a:cubicBezTo>
                <a:cubicBezTo>
                  <a:pt x="601521" y="1732585"/>
                  <a:pt x="594026" y="1733132"/>
                  <a:pt x="587352" y="1735357"/>
                </a:cubicBezTo>
                <a:cubicBezTo>
                  <a:pt x="578453" y="1742032"/>
                  <a:pt x="571446" y="1752683"/>
                  <a:pt x="560654" y="1755381"/>
                </a:cubicBezTo>
                <a:cubicBezTo>
                  <a:pt x="551755" y="1757606"/>
                  <a:pt x="543129" y="1748706"/>
                  <a:pt x="533956" y="1748706"/>
                </a:cubicBezTo>
                <a:cubicBezTo>
                  <a:pt x="517597" y="1748706"/>
                  <a:pt x="484849" y="1757646"/>
                  <a:pt x="467212" y="1762055"/>
                </a:cubicBezTo>
                <a:cubicBezTo>
                  <a:pt x="424335" y="1790639"/>
                  <a:pt x="472284" y="1756783"/>
                  <a:pt x="420491" y="1802102"/>
                </a:cubicBezTo>
                <a:cubicBezTo>
                  <a:pt x="412119" y="1809427"/>
                  <a:pt x="402479" y="1815176"/>
                  <a:pt x="393793" y="1822125"/>
                </a:cubicBezTo>
                <a:cubicBezTo>
                  <a:pt x="380224" y="1832980"/>
                  <a:pt x="368756" y="1846742"/>
                  <a:pt x="353746" y="1855498"/>
                </a:cubicBezTo>
                <a:cubicBezTo>
                  <a:pt x="341592" y="1862588"/>
                  <a:pt x="327579" y="1866533"/>
                  <a:pt x="313699" y="1868846"/>
                </a:cubicBezTo>
                <a:lnTo>
                  <a:pt x="233606" y="1882195"/>
                </a:lnTo>
                <a:cubicBezTo>
                  <a:pt x="226932" y="1884420"/>
                  <a:pt x="220505" y="1887611"/>
                  <a:pt x="213583" y="1888870"/>
                </a:cubicBezTo>
                <a:cubicBezTo>
                  <a:pt x="195935" y="1892079"/>
                  <a:pt x="177492" y="1890825"/>
                  <a:pt x="160187" y="1895544"/>
                </a:cubicBezTo>
                <a:cubicBezTo>
                  <a:pt x="152448" y="1897655"/>
                  <a:pt x="147675" y="1906076"/>
                  <a:pt x="140164" y="1908893"/>
                </a:cubicBezTo>
                <a:cubicBezTo>
                  <a:pt x="129542" y="1912876"/>
                  <a:pt x="117866" y="1913107"/>
                  <a:pt x="106791" y="1915568"/>
                </a:cubicBezTo>
                <a:cubicBezTo>
                  <a:pt x="97836" y="1917558"/>
                  <a:pt x="88992" y="1920017"/>
                  <a:pt x="80093" y="1922242"/>
                </a:cubicBezTo>
                <a:cubicBezTo>
                  <a:pt x="8902" y="1904445"/>
                  <a:pt x="97891" y="1922242"/>
                  <a:pt x="26698" y="1922242"/>
                </a:cubicBezTo>
                <a:cubicBezTo>
                  <a:pt x="17525" y="1922242"/>
                  <a:pt x="8899" y="1917793"/>
                  <a:pt x="0" y="1915568"/>
                </a:cubicBezTo>
                <a:cubicBezTo>
                  <a:pt x="9551" y="1886915"/>
                  <a:pt x="11967" y="1873375"/>
                  <a:pt x="26698" y="1848823"/>
                </a:cubicBezTo>
                <a:cubicBezTo>
                  <a:pt x="34952" y="1835066"/>
                  <a:pt x="44497" y="1822125"/>
                  <a:pt x="53396" y="1808776"/>
                </a:cubicBezTo>
                <a:cubicBezTo>
                  <a:pt x="57846" y="1802102"/>
                  <a:pt x="59135" y="1791290"/>
                  <a:pt x="66745" y="1788753"/>
                </a:cubicBezTo>
                <a:cubicBezTo>
                  <a:pt x="73419" y="1786528"/>
                  <a:pt x="80003" y="1784012"/>
                  <a:pt x="86768" y="1782079"/>
                </a:cubicBezTo>
                <a:cubicBezTo>
                  <a:pt x="145433" y="1765317"/>
                  <a:pt x="85481" y="1784732"/>
                  <a:pt x="133489" y="1768730"/>
                </a:cubicBezTo>
                <a:cubicBezTo>
                  <a:pt x="171637" y="1711507"/>
                  <a:pt x="114313" y="1806489"/>
                  <a:pt x="140164" y="1668613"/>
                </a:cubicBezTo>
                <a:cubicBezTo>
                  <a:pt x="142483" y="1656243"/>
                  <a:pt x="157962" y="1650814"/>
                  <a:pt x="166861" y="1641915"/>
                </a:cubicBezTo>
                <a:cubicBezTo>
                  <a:pt x="187799" y="1579108"/>
                  <a:pt x="164069" y="1667851"/>
                  <a:pt x="160187" y="1601868"/>
                </a:cubicBezTo>
                <a:cubicBezTo>
                  <a:pt x="155028" y="1514164"/>
                  <a:pt x="152623" y="1527410"/>
                  <a:pt x="186885" y="1481728"/>
                </a:cubicBezTo>
                <a:cubicBezTo>
                  <a:pt x="184660" y="1475054"/>
                  <a:pt x="180210" y="1468740"/>
                  <a:pt x="180210" y="1461705"/>
                </a:cubicBezTo>
                <a:cubicBezTo>
                  <a:pt x="180210" y="1445973"/>
                  <a:pt x="184071" y="1430462"/>
                  <a:pt x="186885" y="1414984"/>
                </a:cubicBezTo>
                <a:cubicBezTo>
                  <a:pt x="190239" y="1396539"/>
                  <a:pt x="194513" y="1385424"/>
                  <a:pt x="200234" y="1368263"/>
                </a:cubicBezTo>
                <a:cubicBezTo>
                  <a:pt x="210345" y="1287372"/>
                  <a:pt x="190892" y="1333553"/>
                  <a:pt x="226931" y="1301518"/>
                </a:cubicBezTo>
                <a:cubicBezTo>
                  <a:pt x="241041" y="1288976"/>
                  <a:pt x="266978" y="1261471"/>
                  <a:pt x="266978" y="1261471"/>
                </a:cubicBezTo>
                <a:cubicBezTo>
                  <a:pt x="267543" y="1257517"/>
                  <a:pt x="271856" y="1207434"/>
                  <a:pt x="280327" y="1194727"/>
                </a:cubicBezTo>
                <a:cubicBezTo>
                  <a:pt x="285563" y="1186873"/>
                  <a:pt x="293099" y="1180746"/>
                  <a:pt x="300350" y="1174703"/>
                </a:cubicBezTo>
                <a:cubicBezTo>
                  <a:pt x="306512" y="1169568"/>
                  <a:pt x="313699" y="1165804"/>
                  <a:pt x="320374" y="1161355"/>
                </a:cubicBezTo>
                <a:cubicBezTo>
                  <a:pt x="327048" y="1150231"/>
                  <a:pt x="334247" y="1139404"/>
                  <a:pt x="340397" y="1127982"/>
                </a:cubicBezTo>
                <a:cubicBezTo>
                  <a:pt x="349831" y="1110461"/>
                  <a:pt x="367095" y="1074587"/>
                  <a:pt x="367095" y="1074587"/>
                </a:cubicBezTo>
                <a:cubicBezTo>
                  <a:pt x="362645" y="1056788"/>
                  <a:pt x="363923" y="1036456"/>
                  <a:pt x="353746" y="1021191"/>
                </a:cubicBezTo>
                <a:cubicBezTo>
                  <a:pt x="320603" y="971478"/>
                  <a:pt x="363199" y="1032535"/>
                  <a:pt x="320374" y="981144"/>
                </a:cubicBezTo>
                <a:cubicBezTo>
                  <a:pt x="315239" y="974982"/>
                  <a:pt x="313187" y="966256"/>
                  <a:pt x="307025" y="961121"/>
                </a:cubicBezTo>
                <a:cubicBezTo>
                  <a:pt x="299381" y="954751"/>
                  <a:pt x="289226" y="952222"/>
                  <a:pt x="280327" y="947772"/>
                </a:cubicBezTo>
                <a:cubicBezTo>
                  <a:pt x="276023" y="941317"/>
                  <a:pt x="252500" y="907826"/>
                  <a:pt x="253629" y="901051"/>
                </a:cubicBezTo>
                <a:cubicBezTo>
                  <a:pt x="255151" y="891918"/>
                  <a:pt x="287403" y="883119"/>
                  <a:pt x="293676" y="881028"/>
                </a:cubicBezTo>
                <a:cubicBezTo>
                  <a:pt x="300350" y="874353"/>
                  <a:pt x="308463" y="868858"/>
                  <a:pt x="313699" y="861004"/>
                </a:cubicBezTo>
                <a:cubicBezTo>
                  <a:pt x="325852" y="842774"/>
                  <a:pt x="318706" y="827635"/>
                  <a:pt x="313699" y="807609"/>
                </a:cubicBezTo>
                <a:cubicBezTo>
                  <a:pt x="311993" y="800783"/>
                  <a:pt x="309250" y="794260"/>
                  <a:pt x="307025" y="787585"/>
                </a:cubicBezTo>
                <a:cubicBezTo>
                  <a:pt x="309250" y="780911"/>
                  <a:pt x="308724" y="772537"/>
                  <a:pt x="313699" y="767562"/>
                </a:cubicBezTo>
                <a:cubicBezTo>
                  <a:pt x="329038" y="752223"/>
                  <a:pt x="323711" y="777574"/>
                  <a:pt x="347072" y="767562"/>
                </a:cubicBezTo>
                <a:close/>
              </a:path>
            </a:pathLst>
          </a:custGeom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highlight>
                  <a:srgbClr val="000000"/>
                </a:highlight>
              </a:rPr>
              <a:t>고산동</a:t>
            </a:r>
            <a:endParaRPr lang="ko-KR" altLang="en-US" sz="2400" b="1" dirty="0">
              <a:highlight>
                <a:srgbClr val="000000"/>
              </a:highlight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E6EC192-5788-75E0-2DDD-AC2D1B6096D5}"/>
              </a:ext>
            </a:extLst>
          </p:cNvPr>
          <p:cNvGrpSpPr/>
          <p:nvPr/>
        </p:nvGrpSpPr>
        <p:grpSpPr>
          <a:xfrm>
            <a:off x="4054759" y="1448238"/>
            <a:ext cx="929836" cy="2495717"/>
            <a:chOff x="1422400" y="1791855"/>
            <a:chExt cx="5781964" cy="1311563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BBB2FE9-FEB2-E522-646B-C379D0FC42D1}"/>
                </a:ext>
              </a:extLst>
            </p:cNvPr>
            <p:cNvCxnSpPr/>
            <p:nvPr/>
          </p:nvCxnSpPr>
          <p:spPr>
            <a:xfrm flipV="1">
              <a:off x="1422400" y="1791855"/>
              <a:ext cx="350982" cy="1311563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3ABCEE-9A7B-01B7-6452-31AA16BC1444}"/>
                </a:ext>
              </a:extLst>
            </p:cNvPr>
            <p:cNvCxnSpPr/>
            <p:nvPr/>
          </p:nvCxnSpPr>
          <p:spPr>
            <a:xfrm>
              <a:off x="1773382" y="1791856"/>
              <a:ext cx="5430982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D04DBD-205F-B840-A33B-6BF4E3E51B0A}"/>
              </a:ext>
            </a:extLst>
          </p:cNvPr>
          <p:cNvSpPr/>
          <p:nvPr/>
        </p:nvSpPr>
        <p:spPr>
          <a:xfrm>
            <a:off x="5101875" y="328292"/>
            <a:ext cx="4643785" cy="3147804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6C1038-1B38-3EF0-2BEE-8FC3E512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26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83014" y="175740"/>
            <a:ext cx="11825972" cy="6506520"/>
          </a:xfrm>
          <a:prstGeom prst="rect">
            <a:avLst/>
          </a:prstGeom>
          <a:blipFill>
            <a:blip r:embed="rId8"/>
            <a:stretch>
              <a:fillRect t="-196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40" y="2671869"/>
            <a:ext cx="5546402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1976531" y="2768285"/>
            <a:ext cx="5727140" cy="690389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DAF241-AA04-517C-03D8-A50AE91E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10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83014" y="175740"/>
            <a:ext cx="11825972" cy="6506520"/>
          </a:xfrm>
          <a:prstGeom prst="rect">
            <a:avLst/>
          </a:prstGeom>
          <a:blipFill>
            <a:blip r:embed="rId8"/>
            <a:stretch>
              <a:fillRect t="-196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40" y="2671869"/>
            <a:ext cx="5546402" cy="40610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1976531" y="2768285"/>
            <a:ext cx="5727140" cy="690389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C6A015-C4A7-1245-E850-DACBD7B2F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>
              <a:grayscl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F5D0AE7-9C66-0EE9-7473-DDDAF732ED9D}"/>
              </a:ext>
            </a:extLst>
          </p:cNvPr>
          <p:cNvSpPr/>
          <p:nvPr/>
        </p:nvSpPr>
        <p:spPr>
          <a:xfrm flipH="1">
            <a:off x="3679700" y="11151"/>
            <a:ext cx="8522402" cy="6858000"/>
          </a:xfrm>
          <a:custGeom>
            <a:avLst/>
            <a:gdLst/>
            <a:ahLst/>
            <a:cxnLst/>
            <a:rect l="l" t="t" r="r" b="b"/>
            <a:pathLst>
              <a:path w="8522402" h="6858000">
                <a:moveTo>
                  <a:pt x="4168733" y="3741456"/>
                </a:moveTo>
                <a:lnTo>
                  <a:pt x="4168733" y="4234375"/>
                </a:lnTo>
                <a:lnTo>
                  <a:pt x="3066512" y="4234375"/>
                </a:lnTo>
                <a:lnTo>
                  <a:pt x="3066512" y="4053809"/>
                </a:lnTo>
                <a:lnTo>
                  <a:pt x="3953081" y="4053809"/>
                </a:lnTo>
                <a:lnTo>
                  <a:pt x="3953081" y="3741456"/>
                </a:lnTo>
                <a:close/>
                <a:moveTo>
                  <a:pt x="2329701" y="3657592"/>
                </a:moveTo>
                <a:lnTo>
                  <a:pt x="2329701" y="3838157"/>
                </a:lnTo>
                <a:lnTo>
                  <a:pt x="1443132" y="3838157"/>
                </a:lnTo>
                <a:lnTo>
                  <a:pt x="1443132" y="4279730"/>
                </a:lnTo>
                <a:lnTo>
                  <a:pt x="1229192" y="4279730"/>
                </a:lnTo>
                <a:lnTo>
                  <a:pt x="1229192" y="3657592"/>
                </a:lnTo>
                <a:close/>
                <a:moveTo>
                  <a:pt x="6454026" y="3657592"/>
                </a:moveTo>
                <a:lnTo>
                  <a:pt x="6454026" y="3838157"/>
                </a:lnTo>
                <a:lnTo>
                  <a:pt x="5567457" y="3838157"/>
                </a:lnTo>
                <a:lnTo>
                  <a:pt x="5567457" y="4279730"/>
                </a:lnTo>
                <a:lnTo>
                  <a:pt x="5353516" y="4279730"/>
                </a:lnTo>
                <a:lnTo>
                  <a:pt x="5353516" y="3657592"/>
                </a:lnTo>
                <a:close/>
                <a:moveTo>
                  <a:pt x="4394654" y="3445363"/>
                </a:moveTo>
                <a:lnTo>
                  <a:pt x="4394654" y="3625928"/>
                </a:lnTo>
                <a:lnTo>
                  <a:pt x="3737429" y="3625928"/>
                </a:lnTo>
                <a:lnTo>
                  <a:pt x="3737429" y="3945127"/>
                </a:lnTo>
                <a:lnTo>
                  <a:pt x="3521776" y="3945127"/>
                </a:lnTo>
                <a:lnTo>
                  <a:pt x="3521776" y="3625928"/>
                </a:lnTo>
                <a:lnTo>
                  <a:pt x="2862840" y="3625928"/>
                </a:lnTo>
                <a:lnTo>
                  <a:pt x="2862840" y="3445363"/>
                </a:lnTo>
                <a:close/>
                <a:moveTo>
                  <a:pt x="6544794" y="3356134"/>
                </a:moveTo>
                <a:lnTo>
                  <a:pt x="6552712" y="3385358"/>
                </a:lnTo>
                <a:lnTo>
                  <a:pt x="6600054" y="3611660"/>
                </a:lnTo>
                <a:lnTo>
                  <a:pt x="6752687" y="3451353"/>
                </a:lnTo>
                <a:cubicBezTo>
                  <a:pt x="6682229" y="3427677"/>
                  <a:pt x="6614588" y="3397012"/>
                  <a:pt x="6549764" y="3359359"/>
                </a:cubicBezTo>
                <a:close/>
                <a:moveTo>
                  <a:pt x="3949658" y="3002078"/>
                </a:moveTo>
                <a:lnTo>
                  <a:pt x="3307836" y="3002078"/>
                </a:lnTo>
                <a:lnTo>
                  <a:pt x="3307836" y="3132154"/>
                </a:lnTo>
                <a:lnTo>
                  <a:pt x="3949658" y="3132154"/>
                </a:lnTo>
                <a:close/>
                <a:moveTo>
                  <a:pt x="6413024" y="2881416"/>
                </a:moveTo>
                <a:lnTo>
                  <a:pt x="6122846" y="2881416"/>
                </a:lnTo>
                <a:cubicBezTo>
                  <a:pt x="6165063" y="3007498"/>
                  <a:pt x="6245363" y="3122170"/>
                  <a:pt x="6363743" y="3225432"/>
                </a:cubicBezTo>
                <a:cubicBezTo>
                  <a:pt x="6393338" y="3251247"/>
                  <a:pt x="6423637" y="3275316"/>
                  <a:pt x="6454641" y="3297637"/>
                </a:cubicBezTo>
                <a:lnTo>
                  <a:pt x="6544794" y="3356134"/>
                </a:lnTo>
                <a:lnTo>
                  <a:pt x="6438225" y="2962785"/>
                </a:lnTo>
                <a:close/>
                <a:moveTo>
                  <a:pt x="8427412" y="2771022"/>
                </a:moveTo>
                <a:lnTo>
                  <a:pt x="7609304" y="2771022"/>
                </a:lnTo>
                <a:cubicBezTo>
                  <a:pt x="7654374" y="3254813"/>
                  <a:pt x="7905113" y="3637338"/>
                  <a:pt x="8361518" y="3918599"/>
                </a:cubicBezTo>
                <a:lnTo>
                  <a:pt x="8522402" y="3767985"/>
                </a:lnTo>
                <a:cubicBezTo>
                  <a:pt x="8153283" y="3565455"/>
                  <a:pt x="7930215" y="3293322"/>
                  <a:pt x="7853196" y="2951588"/>
                </a:cubicBezTo>
                <a:lnTo>
                  <a:pt x="8427412" y="2951588"/>
                </a:lnTo>
                <a:close/>
                <a:moveTo>
                  <a:pt x="6654274" y="2700850"/>
                </a:moveTo>
                <a:lnTo>
                  <a:pt x="6357100" y="2700850"/>
                </a:lnTo>
                <a:lnTo>
                  <a:pt x="6413024" y="2881416"/>
                </a:lnTo>
                <a:lnTo>
                  <a:pt x="6654274" y="2881416"/>
                </a:lnTo>
                <a:close/>
                <a:moveTo>
                  <a:pt x="2257817" y="2681167"/>
                </a:moveTo>
                <a:lnTo>
                  <a:pt x="2257817" y="2904521"/>
                </a:lnTo>
                <a:cubicBezTo>
                  <a:pt x="2257817" y="3008924"/>
                  <a:pt x="2296183" y="3111188"/>
                  <a:pt x="2372917" y="3211312"/>
                </a:cubicBezTo>
                <a:cubicBezTo>
                  <a:pt x="2449650" y="3311436"/>
                  <a:pt x="2548776" y="3388312"/>
                  <a:pt x="2670294" y="3441940"/>
                </a:cubicBezTo>
                <a:lnTo>
                  <a:pt x="2513690" y="3587419"/>
                </a:lnTo>
                <a:cubicBezTo>
                  <a:pt x="2454356" y="3556041"/>
                  <a:pt x="2385896" y="3501843"/>
                  <a:pt x="2308307" y="3424824"/>
                </a:cubicBezTo>
                <a:cubicBezTo>
                  <a:pt x="2230718" y="3347806"/>
                  <a:pt x="2176520" y="3278774"/>
                  <a:pt x="2145712" y="3217730"/>
                </a:cubicBezTo>
                <a:cubicBezTo>
                  <a:pt x="2060706" y="3352940"/>
                  <a:pt x="1935195" y="3459911"/>
                  <a:pt x="1769177" y="3538641"/>
                </a:cubicBezTo>
                <a:lnTo>
                  <a:pt x="1632255" y="3375190"/>
                </a:lnTo>
                <a:cubicBezTo>
                  <a:pt x="1748068" y="3342671"/>
                  <a:pt x="1845768" y="3281199"/>
                  <a:pt x="1925354" y="3190774"/>
                </a:cubicBezTo>
                <a:cubicBezTo>
                  <a:pt x="2004940" y="3100348"/>
                  <a:pt x="2044732" y="3002363"/>
                  <a:pt x="2044732" y="2896820"/>
                </a:cubicBezTo>
                <a:lnTo>
                  <a:pt x="2044732" y="2681167"/>
                </a:lnTo>
                <a:close/>
                <a:moveTo>
                  <a:pt x="4163598" y="2669187"/>
                </a:moveTo>
                <a:lnTo>
                  <a:pt x="4163598" y="3311008"/>
                </a:lnTo>
                <a:lnTo>
                  <a:pt x="3093896" y="3311008"/>
                </a:lnTo>
                <a:lnTo>
                  <a:pt x="3093896" y="2669187"/>
                </a:lnTo>
                <a:lnTo>
                  <a:pt x="3307836" y="2669187"/>
                </a:lnTo>
                <a:lnTo>
                  <a:pt x="3307836" y="2826647"/>
                </a:lnTo>
                <a:lnTo>
                  <a:pt x="3949658" y="2826647"/>
                </a:lnTo>
                <a:lnTo>
                  <a:pt x="3949658" y="2669187"/>
                </a:lnTo>
                <a:close/>
                <a:moveTo>
                  <a:pt x="1439709" y="2628966"/>
                </a:moveTo>
                <a:lnTo>
                  <a:pt x="1439709" y="2938752"/>
                </a:lnTo>
                <a:lnTo>
                  <a:pt x="1790571" y="2938752"/>
                </a:lnTo>
                <a:lnTo>
                  <a:pt x="1790571" y="3121029"/>
                </a:lnTo>
                <a:lnTo>
                  <a:pt x="1439709" y="3121029"/>
                </a:lnTo>
                <a:lnTo>
                  <a:pt x="1439709" y="3587419"/>
                </a:lnTo>
                <a:lnTo>
                  <a:pt x="1229192" y="3587419"/>
                </a:lnTo>
                <a:lnTo>
                  <a:pt x="1229192" y="2628966"/>
                </a:lnTo>
                <a:close/>
                <a:moveTo>
                  <a:pt x="5564034" y="2628966"/>
                </a:moveTo>
                <a:lnTo>
                  <a:pt x="5564034" y="2886550"/>
                </a:lnTo>
                <a:lnTo>
                  <a:pt x="5884944" y="2886550"/>
                </a:lnTo>
                <a:lnTo>
                  <a:pt x="5884944" y="3058558"/>
                </a:lnTo>
                <a:lnTo>
                  <a:pt x="5564034" y="3058558"/>
                </a:lnTo>
                <a:lnTo>
                  <a:pt x="5564034" y="3261374"/>
                </a:lnTo>
                <a:lnTo>
                  <a:pt x="5928588" y="3261374"/>
                </a:lnTo>
                <a:lnTo>
                  <a:pt x="5928588" y="3433382"/>
                </a:lnTo>
                <a:lnTo>
                  <a:pt x="5564034" y="3433382"/>
                </a:lnTo>
                <a:lnTo>
                  <a:pt x="5564034" y="3587419"/>
                </a:lnTo>
                <a:lnTo>
                  <a:pt x="5353516" y="3587419"/>
                </a:lnTo>
                <a:lnTo>
                  <a:pt x="5353516" y="2628966"/>
                </a:lnTo>
                <a:close/>
                <a:moveTo>
                  <a:pt x="7402210" y="2628966"/>
                </a:moveTo>
                <a:lnTo>
                  <a:pt x="7186558" y="2628966"/>
                </a:lnTo>
                <a:lnTo>
                  <a:pt x="7186558" y="3279345"/>
                </a:lnTo>
                <a:lnTo>
                  <a:pt x="6930685" y="3279345"/>
                </a:lnTo>
                <a:lnTo>
                  <a:pt x="6930685" y="3459911"/>
                </a:lnTo>
                <a:lnTo>
                  <a:pt x="7186558" y="3459911"/>
                </a:lnTo>
                <a:lnTo>
                  <a:pt x="7186558" y="4279730"/>
                </a:lnTo>
                <a:lnTo>
                  <a:pt x="7402210" y="4279730"/>
                </a:lnTo>
                <a:close/>
                <a:moveTo>
                  <a:pt x="5727115" y="0"/>
                </a:moveTo>
                <a:lnTo>
                  <a:pt x="0" y="0"/>
                </a:lnTo>
                <a:lnTo>
                  <a:pt x="0" y="6858000"/>
                </a:lnTo>
                <a:lnTo>
                  <a:pt x="5727115" y="6858000"/>
                </a:lnTo>
                <a:cubicBezTo>
                  <a:pt x="6690312" y="5806960"/>
                  <a:pt x="6810711" y="4800470"/>
                  <a:pt x="6641399" y="3809295"/>
                </a:cubicBezTo>
                <a:lnTo>
                  <a:pt x="6600054" y="3611660"/>
                </a:lnTo>
                <a:lnTo>
                  <a:pt x="6599505" y="3612236"/>
                </a:lnTo>
                <a:cubicBezTo>
                  <a:pt x="6384994" y="3516391"/>
                  <a:pt x="6212844" y="3388454"/>
                  <a:pt x="6083053" y="3228427"/>
                </a:cubicBezTo>
                <a:cubicBezTo>
                  <a:pt x="5953262" y="3068400"/>
                  <a:pt x="5880095" y="2892541"/>
                  <a:pt x="5863550" y="2700850"/>
                </a:cubicBezTo>
                <a:lnTo>
                  <a:pt x="6357100" y="2700850"/>
                </a:lnTo>
                <a:lnTo>
                  <a:pt x="6307613" y="2541065"/>
                </a:lnTo>
                <a:cubicBezTo>
                  <a:pt x="6036714" y="1698134"/>
                  <a:pt x="5727115" y="857250"/>
                  <a:pt x="57271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3A925-A9FD-DA75-05D3-C36BB1A4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7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0FA1FFE-24FB-A18C-3224-1AA7E6322B8B}"/>
              </a:ext>
            </a:extLst>
          </p:cNvPr>
          <p:cNvSpPr/>
          <p:nvPr/>
        </p:nvSpPr>
        <p:spPr>
          <a:xfrm>
            <a:off x="367992" y="5341433"/>
            <a:ext cx="11612134" cy="82147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아파트 가격 예측 모델 개발 과정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7CDB6A-9B72-E206-65AA-CB3FEEB20291}"/>
              </a:ext>
            </a:extLst>
          </p:cNvPr>
          <p:cNvGrpSpPr/>
          <p:nvPr/>
        </p:nvGrpSpPr>
        <p:grpSpPr>
          <a:xfrm>
            <a:off x="1026846" y="918901"/>
            <a:ext cx="3381607" cy="1572322"/>
            <a:chOff x="1615998" y="947853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8FCE211-FBE9-AD14-3F0B-78913041788C}"/>
                </a:ext>
              </a:extLst>
            </p:cNvPr>
            <p:cNvSpPr/>
            <p:nvPr/>
          </p:nvSpPr>
          <p:spPr>
            <a:xfrm>
              <a:off x="1615998" y="947853"/>
              <a:ext cx="3278460" cy="1572322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BD60D3-7D78-A2C5-DF30-C82693060224}"/>
                </a:ext>
              </a:extLst>
            </p:cNvPr>
            <p:cNvSpPr txBox="1"/>
            <p:nvPr/>
          </p:nvSpPr>
          <p:spPr>
            <a:xfrm>
              <a:off x="2703249" y="1116232"/>
              <a:ext cx="2191209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분석목표설정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8763FA-8247-B334-BA6F-C92496A8CE78}"/>
                </a:ext>
              </a:extLst>
            </p:cNvPr>
            <p:cNvSpPr txBox="1"/>
            <p:nvPr/>
          </p:nvSpPr>
          <p:spPr>
            <a:xfrm>
              <a:off x="2737626" y="1656394"/>
              <a:ext cx="2259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이전 데이터로 </a:t>
              </a:r>
              <a:br>
                <a:rPr lang="en-US" altLang="ko-KR" dirty="0">
                  <a:latin typeface="+mj-lt"/>
                </a:rPr>
              </a:br>
              <a:r>
                <a:rPr lang="ko-KR" altLang="en-US" dirty="0">
                  <a:latin typeface="+mj-lt"/>
                </a:rPr>
                <a:t>아파트 가격 예측</a:t>
              </a:r>
            </a:p>
          </p:txBody>
        </p:sp>
        <p:pic>
          <p:nvPicPr>
            <p:cNvPr id="22" name="그래픽 21" descr="과녁">
              <a:extLst>
                <a:ext uri="{FF2B5EF4-FFF2-40B4-BE49-F238E27FC236}">
                  <a16:creationId xmlns:a16="http://schemas.microsoft.com/office/drawing/2014/main" id="{668B864E-43F9-E4D7-97F3-2D1E9913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6585" y="1260089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F176EA-C405-9759-94C1-4F74F6C9D58C}"/>
              </a:ext>
            </a:extLst>
          </p:cNvPr>
          <p:cNvGrpSpPr/>
          <p:nvPr/>
        </p:nvGrpSpPr>
        <p:grpSpPr>
          <a:xfrm>
            <a:off x="4514390" y="918901"/>
            <a:ext cx="3395553" cy="1572322"/>
            <a:chOff x="2999679" y="1025912"/>
            <a:chExt cx="3395553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8EF6F4A-EBAD-8E1B-276D-60BFF9A237D7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FBB0AF-8CCD-FF25-0412-BE6B4422AD36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데이터 수집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06E0AD-C140-10D0-7602-B5EB3EA3C467}"/>
                </a:ext>
              </a:extLst>
            </p:cNvPr>
            <p:cNvSpPr txBox="1"/>
            <p:nvPr/>
          </p:nvSpPr>
          <p:spPr>
            <a:xfrm>
              <a:off x="4135253" y="1665430"/>
              <a:ext cx="22599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국토교통부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행정안전부</a:t>
              </a:r>
              <a:r>
                <a:rPr lang="en-US" altLang="ko-KR" dirty="0">
                  <a:latin typeface="+mj-lt"/>
                </a:rPr>
                <a:t> </a:t>
              </a:r>
            </a:p>
            <a:p>
              <a:r>
                <a:rPr lang="ko-KR" altLang="en-US" dirty="0">
                  <a:latin typeface="+mj-lt"/>
                </a:rPr>
                <a:t>한국은행 등</a:t>
              </a:r>
              <a:endParaRPr lang="en-US" altLang="ko-KR" dirty="0">
                <a:latin typeface="+mj-lt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9A9D35-8BCF-8B4F-31C1-45F97FD76945}"/>
              </a:ext>
            </a:extLst>
          </p:cNvPr>
          <p:cNvSpPr/>
          <p:nvPr/>
        </p:nvSpPr>
        <p:spPr>
          <a:xfrm>
            <a:off x="7992638" y="918901"/>
            <a:ext cx="3278460" cy="157232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FFEA9-5A65-DC07-6263-DE145513281B}"/>
              </a:ext>
            </a:extLst>
          </p:cNvPr>
          <p:cNvSpPr txBox="1"/>
          <p:nvPr/>
        </p:nvSpPr>
        <p:spPr>
          <a:xfrm>
            <a:off x="9114266" y="1087280"/>
            <a:ext cx="2156832" cy="461665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C6CE8-175B-9538-0327-0BE7BD56D19C}"/>
              </a:ext>
            </a:extLst>
          </p:cNvPr>
          <p:cNvSpPr txBox="1"/>
          <p:nvPr/>
        </p:nvSpPr>
        <p:spPr>
          <a:xfrm>
            <a:off x="9114266" y="1627442"/>
            <a:ext cx="2259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현재 아파트 가격</a:t>
            </a:r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예측 </a:t>
            </a:r>
            <a:r>
              <a:rPr lang="en-US" altLang="ko-KR" dirty="0">
                <a:latin typeface="+mj-lt"/>
              </a:rPr>
              <a:t> </a:t>
            </a:r>
          </a:p>
        </p:txBody>
      </p:sp>
      <p:pic>
        <p:nvPicPr>
          <p:cNvPr id="55" name="그래픽 54" descr="돋보기">
            <a:extLst>
              <a:ext uri="{FF2B5EF4-FFF2-40B4-BE49-F238E27FC236}">
                <a16:creationId xmlns:a16="http://schemas.microsoft.com/office/drawing/2014/main" id="{C6FB98F2-4426-BB7F-D63E-AD1765F6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4977" y="122352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래픽 56" descr="기어 헤드">
            <a:extLst>
              <a:ext uri="{FF2B5EF4-FFF2-40B4-BE49-F238E27FC236}">
                <a16:creationId xmlns:a16="http://schemas.microsoft.com/office/drawing/2014/main" id="{E55A15CA-1E92-30C9-B5FF-B25CE1462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9866" y="123742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83B42F-4AC4-B2F8-11BE-F9C0B224DDDF}"/>
              </a:ext>
            </a:extLst>
          </p:cNvPr>
          <p:cNvGrpSpPr/>
          <p:nvPr/>
        </p:nvGrpSpPr>
        <p:grpSpPr>
          <a:xfrm>
            <a:off x="1026846" y="3016077"/>
            <a:ext cx="3375101" cy="1572322"/>
            <a:chOff x="2999679" y="1025912"/>
            <a:chExt cx="3375101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32129A2-D852-FE25-6507-B1EE62530099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0C21DD-EB78-88C8-5078-A77E03FCA9FE}"/>
                </a:ext>
              </a:extLst>
            </p:cNvPr>
            <p:cNvSpPr txBox="1"/>
            <p:nvPr/>
          </p:nvSpPr>
          <p:spPr>
            <a:xfrm>
              <a:off x="4121307" y="1194291"/>
              <a:ext cx="2166128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데이터 가공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3403E1-A555-8971-E46A-C929E31E0457}"/>
                </a:ext>
              </a:extLst>
            </p:cNvPr>
            <p:cNvSpPr txBox="1"/>
            <p:nvPr/>
          </p:nvSpPr>
          <p:spPr>
            <a:xfrm>
              <a:off x="4114801" y="1674904"/>
              <a:ext cx="2259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데이터를 회귀분석 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설정 </a:t>
              </a:r>
              <a:endParaRPr lang="en-US" altLang="ko-KR" dirty="0">
                <a:latin typeface="+mj-lt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2152CA-BC9D-B453-8675-FC127B5BA196}"/>
              </a:ext>
            </a:extLst>
          </p:cNvPr>
          <p:cNvGrpSpPr/>
          <p:nvPr/>
        </p:nvGrpSpPr>
        <p:grpSpPr>
          <a:xfrm>
            <a:off x="4514390" y="3016077"/>
            <a:ext cx="3381607" cy="1572322"/>
            <a:chOff x="2999679" y="1025912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3E52101-EC8A-EDE0-347C-BE240AD6C189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1DBE99-29FD-FEB9-3A0D-72EC613277B8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분석기법 적용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2DA1E8-D5F7-F56C-54CA-F9C8169754A5}"/>
                </a:ext>
              </a:extLst>
            </p:cNvPr>
            <p:cNvSpPr txBox="1"/>
            <p:nvPr/>
          </p:nvSpPr>
          <p:spPr>
            <a:xfrm>
              <a:off x="4121307" y="1734453"/>
              <a:ext cx="2259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0" dirty="0" err="1">
                  <a:solidFill>
                    <a:srgbClr val="111827"/>
                  </a:solidFill>
                  <a:effectLst/>
                </a:rPr>
                <a:t>LinearRegression</a:t>
              </a:r>
              <a:endParaRPr lang="en-US" altLang="ko-KR" b="1" i="0" dirty="0">
                <a:solidFill>
                  <a:srgbClr val="111827"/>
                </a:solidFill>
                <a:effectLst/>
              </a:endParaRPr>
            </a:p>
            <a:p>
              <a:r>
                <a:rPr lang="en-US" altLang="ko-KR" b="1" i="0" dirty="0" err="1">
                  <a:solidFill>
                    <a:srgbClr val="111827"/>
                  </a:solidFill>
                  <a:effectLst/>
                </a:rPr>
                <a:t>RandomForest</a:t>
              </a:r>
              <a:endParaRPr lang="en-US" altLang="ko-KR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FD1F0C-95E8-DEC9-91A8-C6D158CDE101}"/>
              </a:ext>
            </a:extLst>
          </p:cNvPr>
          <p:cNvGrpSpPr/>
          <p:nvPr/>
        </p:nvGrpSpPr>
        <p:grpSpPr>
          <a:xfrm>
            <a:off x="7992638" y="3016077"/>
            <a:ext cx="3381607" cy="1572322"/>
            <a:chOff x="2999679" y="1025912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B5DEFD1-CC8C-7DAB-5663-F8974CE2281A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159288-546D-7C66-AB40-B8609EF7516B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결과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BD69-49AD-2CFF-CBB4-8750FC9F9782}"/>
                </a:ext>
              </a:extLst>
            </p:cNvPr>
            <p:cNvSpPr txBox="1"/>
            <p:nvPr/>
          </p:nvSpPr>
          <p:spPr>
            <a:xfrm>
              <a:off x="4121307" y="1734453"/>
              <a:ext cx="225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성능평가</a:t>
              </a:r>
              <a:endParaRPr lang="en-US" altLang="ko-KR" dirty="0">
                <a:latin typeface="+mj-lt"/>
              </a:endParaRPr>
            </a:p>
          </p:txBody>
        </p:sp>
      </p:grpSp>
      <p:pic>
        <p:nvPicPr>
          <p:cNvPr id="59" name="그래픽 58" descr="채굴 도구">
            <a:extLst>
              <a:ext uri="{FF2B5EF4-FFF2-40B4-BE49-F238E27FC236}">
                <a16:creationId xmlns:a16="http://schemas.microsoft.com/office/drawing/2014/main" id="{ABD837A8-E8A6-D1AF-EAD1-5E56EDB74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3652" y="328109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그래픽 60" descr="계기">
            <a:extLst>
              <a:ext uri="{FF2B5EF4-FFF2-40B4-BE49-F238E27FC236}">
                <a16:creationId xmlns:a16="http://schemas.microsoft.com/office/drawing/2014/main" id="{FABDF3AA-5850-78BB-C3E7-3E62C7C58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1546" y="32807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그래픽 62" descr="시계">
            <a:extLst>
              <a:ext uri="{FF2B5EF4-FFF2-40B4-BE49-F238E27FC236}">
                <a16:creationId xmlns:a16="http://schemas.microsoft.com/office/drawing/2014/main" id="{6B0EBD54-4264-A558-D59D-97CF3B96AF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6525" y="328109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22B3B8-0BD8-A6AE-BB90-F13781CA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1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8779A06-357B-A1F7-DCD8-05FEF9553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808777"/>
              </p:ext>
            </p:extLst>
          </p:nvPr>
        </p:nvGraphicFramePr>
        <p:xfrm>
          <a:off x="393700" y="173566"/>
          <a:ext cx="6527800" cy="6684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19676EE-0662-3487-5FFA-ED3D279EE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975" y="476250"/>
            <a:ext cx="5000625" cy="58007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86541C-3C21-B106-99E4-128257CD74BB}"/>
              </a:ext>
            </a:extLst>
          </p:cNvPr>
          <p:cNvCxnSpPr/>
          <p:nvPr/>
        </p:nvCxnSpPr>
        <p:spPr>
          <a:xfrm>
            <a:off x="2847975" y="1914525"/>
            <a:ext cx="2028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AC21B9-B506-7922-4347-7B771F08C911}"/>
              </a:ext>
            </a:extLst>
          </p:cNvPr>
          <p:cNvSpPr/>
          <p:nvPr/>
        </p:nvSpPr>
        <p:spPr>
          <a:xfrm>
            <a:off x="9539287" y="581025"/>
            <a:ext cx="335280" cy="51075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A2BF73-5A3E-EA3D-5CE5-F37960C793F7}"/>
              </a:ext>
            </a:extLst>
          </p:cNvPr>
          <p:cNvSpPr/>
          <p:nvPr/>
        </p:nvSpPr>
        <p:spPr>
          <a:xfrm>
            <a:off x="7304367" y="493395"/>
            <a:ext cx="335281" cy="519522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5A3A96-B20C-E921-6E04-9D8952DD2FB0}"/>
              </a:ext>
            </a:extLst>
          </p:cNvPr>
          <p:cNvSpPr/>
          <p:nvPr/>
        </p:nvSpPr>
        <p:spPr>
          <a:xfrm>
            <a:off x="10974889" y="537210"/>
            <a:ext cx="308573" cy="510759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F0F7A-03FF-285F-D36D-0686D74E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4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234F8A-FE2E-FD09-6FF7-AAE839127478}"/>
              </a:ext>
            </a:extLst>
          </p:cNvPr>
          <p:cNvSpPr txBox="1"/>
          <p:nvPr/>
        </p:nvSpPr>
        <p:spPr>
          <a:xfrm>
            <a:off x="447675" y="470412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</a:rPr>
              <a:t>Mean Squared Error: 22882586.30 </a:t>
            </a:r>
          </a:p>
          <a:p>
            <a:r>
              <a:rPr lang="en-US" altLang="ko-KR" b="1" i="0" dirty="0">
                <a:effectLst/>
              </a:rPr>
              <a:t>R^2 Score: 0.76 </a:t>
            </a:r>
          </a:p>
          <a:p>
            <a:r>
              <a:rPr lang="en-US" altLang="ko-KR" b="1" i="0" dirty="0">
                <a:effectLst/>
              </a:rPr>
              <a:t>Mean Absolute Error (MAE): 3283.37 </a:t>
            </a:r>
          </a:p>
          <a:p>
            <a:r>
              <a:rPr lang="en-US" altLang="ko-KR" b="1" i="0" dirty="0">
                <a:effectLst/>
              </a:rPr>
              <a:t>Explained Variance Score (EV): 0.76 </a:t>
            </a:r>
          </a:p>
          <a:p>
            <a:r>
              <a:rPr lang="en-US" altLang="ko-KR" b="1" i="0" dirty="0">
                <a:effectLst/>
              </a:rPr>
              <a:t>Mean Squared Logarithmic Error (MSLE): 0.05 </a:t>
            </a:r>
          </a:p>
          <a:p>
            <a:r>
              <a:rPr lang="en-US" altLang="ko-KR" b="1" i="0" dirty="0">
                <a:effectLst/>
              </a:rPr>
              <a:t>Median Absolute Error (</a:t>
            </a:r>
            <a:r>
              <a:rPr lang="en-US" altLang="ko-KR" b="1" i="0" dirty="0" err="1">
                <a:effectLst/>
              </a:rPr>
              <a:t>MedAE</a:t>
            </a:r>
            <a:r>
              <a:rPr lang="en-US" altLang="ko-KR" b="1" i="0" dirty="0">
                <a:effectLst/>
              </a:rPr>
              <a:t>): 2257.94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90A5F-DADC-D981-4248-B3F707F527FD}"/>
              </a:ext>
            </a:extLst>
          </p:cNvPr>
          <p:cNvSpPr txBox="1"/>
          <p:nvPr/>
        </p:nvSpPr>
        <p:spPr>
          <a:xfrm>
            <a:off x="6182264" y="470412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</a:rPr>
              <a:t>Mean Squared Error: 4105841.32 </a:t>
            </a:r>
          </a:p>
          <a:p>
            <a:r>
              <a:rPr lang="en-US" altLang="ko-KR" b="1" i="0" dirty="0">
                <a:effectLst/>
              </a:rPr>
              <a:t>R^2 Score: 0.96 </a:t>
            </a:r>
          </a:p>
          <a:p>
            <a:r>
              <a:rPr lang="en-US" altLang="ko-KR" b="1" i="0" dirty="0">
                <a:effectLst/>
              </a:rPr>
              <a:t>Mean Absolute Error (MAE): 1121.11 </a:t>
            </a:r>
          </a:p>
          <a:p>
            <a:r>
              <a:rPr lang="en-US" altLang="ko-KR" b="1" i="0" dirty="0">
                <a:effectLst/>
              </a:rPr>
              <a:t>Explained Variance Score (EV): 0.96 </a:t>
            </a:r>
          </a:p>
          <a:p>
            <a:r>
              <a:rPr lang="en-US" altLang="ko-KR" b="1" i="0" dirty="0">
                <a:effectLst/>
              </a:rPr>
              <a:t>Mean Squared Logarithmic Error (MSLE): 0.00 Median Absolute Error (</a:t>
            </a:r>
            <a:r>
              <a:rPr lang="en-US" altLang="ko-KR" b="1" i="0" dirty="0" err="1">
                <a:effectLst/>
              </a:rPr>
              <a:t>MedAE</a:t>
            </a:r>
            <a:r>
              <a:rPr lang="en-US" altLang="ko-KR" b="1" i="0" dirty="0">
                <a:effectLst/>
              </a:rPr>
              <a:t>): 636.10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1D1E5-4D57-7129-AE2D-6336AE402674}"/>
              </a:ext>
            </a:extLst>
          </p:cNvPr>
          <p:cNvSpPr/>
          <p:nvPr/>
        </p:nvSpPr>
        <p:spPr>
          <a:xfrm>
            <a:off x="552261" y="2225615"/>
            <a:ext cx="4300396" cy="2234242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12FFED-02D6-41DC-F2BF-ECC30827C95E}"/>
              </a:ext>
            </a:extLst>
          </p:cNvPr>
          <p:cNvSpPr/>
          <p:nvPr/>
        </p:nvSpPr>
        <p:spPr>
          <a:xfrm>
            <a:off x="6182263" y="2225615"/>
            <a:ext cx="4772429" cy="2355438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2D98743-7381-76BF-2736-A0600EF001F2}"/>
              </a:ext>
            </a:extLst>
          </p:cNvPr>
          <p:cNvSpPr/>
          <p:nvPr/>
        </p:nvSpPr>
        <p:spPr>
          <a:xfrm>
            <a:off x="203671" y="399547"/>
            <a:ext cx="11612134" cy="82147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결과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C85BC-A225-3223-717C-BE8CE19F718D}"/>
              </a:ext>
            </a:extLst>
          </p:cNvPr>
          <p:cNvSpPr txBox="1"/>
          <p:nvPr/>
        </p:nvSpPr>
        <p:spPr>
          <a:xfrm>
            <a:off x="1140736" y="1530036"/>
            <a:ext cx="314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effectLst/>
              </a:rPr>
              <a:t>LinearRegression</a:t>
            </a:r>
            <a:endParaRPr lang="en-US" altLang="ko-KR" sz="2800" b="1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DCF25-0CC1-5664-882A-DA4276B66F45}"/>
              </a:ext>
            </a:extLst>
          </p:cNvPr>
          <p:cNvSpPr txBox="1"/>
          <p:nvPr/>
        </p:nvSpPr>
        <p:spPr>
          <a:xfrm>
            <a:off x="6418279" y="1530036"/>
            <a:ext cx="43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effectLst/>
                <a:latin typeface="맑은고딕"/>
              </a:rPr>
              <a:t>RandomForestRegressor</a:t>
            </a:r>
            <a:endParaRPr lang="en-US" altLang="ko-KR" sz="2800" b="1" dirty="0">
              <a:effectLst/>
              <a:latin typeface="맑은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30CF2B-174F-101A-CDF1-1A9D77C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42EE5C-DFAC-D577-448F-99088185F21F}"/>
              </a:ext>
            </a:extLst>
          </p:cNvPr>
          <p:cNvSpPr/>
          <p:nvPr/>
        </p:nvSpPr>
        <p:spPr>
          <a:xfrm>
            <a:off x="447675" y="5020408"/>
            <a:ext cx="1943833" cy="307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09C08-7351-6EE9-43FC-3C14D224DCEE}"/>
              </a:ext>
            </a:extLst>
          </p:cNvPr>
          <p:cNvSpPr/>
          <p:nvPr/>
        </p:nvSpPr>
        <p:spPr>
          <a:xfrm>
            <a:off x="6182264" y="5020408"/>
            <a:ext cx="1943833" cy="307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34096-DEA9-5130-3E62-6AA194AC0C1C}"/>
              </a:ext>
            </a:extLst>
          </p:cNvPr>
          <p:cNvSpPr txBox="1"/>
          <p:nvPr/>
        </p:nvSpPr>
        <p:spPr>
          <a:xfrm>
            <a:off x="2554226" y="4971936"/>
            <a:ext cx="19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en-US" altLang="ko-KR" dirty="0">
                <a:solidFill>
                  <a:srgbClr val="FF0000"/>
                </a:solidFill>
              </a:rPr>
              <a:t>: 76%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EFBD0-5BA0-42E2-D86D-CA54F8662B06}"/>
              </a:ext>
            </a:extLst>
          </p:cNvPr>
          <p:cNvSpPr txBox="1"/>
          <p:nvPr/>
        </p:nvSpPr>
        <p:spPr>
          <a:xfrm>
            <a:off x="8288815" y="4976218"/>
            <a:ext cx="19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en-US" altLang="ko-KR" dirty="0">
                <a:solidFill>
                  <a:srgbClr val="FF0000"/>
                </a:solidFill>
              </a:rPr>
              <a:t>: 96%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5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A2C20F-CF56-7794-86D0-85CDF024CD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grayscl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FD1BB54-7084-5620-EBAD-F7FB831F891B}"/>
              </a:ext>
            </a:extLst>
          </p:cNvPr>
          <p:cNvSpPr/>
          <p:nvPr/>
        </p:nvSpPr>
        <p:spPr>
          <a:xfrm flipH="1">
            <a:off x="3627410" y="0"/>
            <a:ext cx="8564590" cy="6858000"/>
          </a:xfrm>
          <a:custGeom>
            <a:avLst/>
            <a:gdLst/>
            <a:ahLst/>
            <a:cxnLst/>
            <a:rect l="l" t="t" r="r" b="b"/>
            <a:pathLst>
              <a:path w="8564590" h="6858000">
                <a:moveTo>
                  <a:pt x="2480570" y="3929705"/>
                </a:moveTo>
                <a:lnTo>
                  <a:pt x="2480570" y="4110271"/>
                </a:lnTo>
                <a:lnTo>
                  <a:pt x="1592290" y="4110271"/>
                </a:lnTo>
                <a:lnTo>
                  <a:pt x="1592290" y="4498786"/>
                </a:lnTo>
                <a:lnTo>
                  <a:pt x="1376638" y="4498786"/>
                </a:lnTo>
                <a:lnTo>
                  <a:pt x="1376638" y="3929705"/>
                </a:lnTo>
                <a:close/>
                <a:moveTo>
                  <a:pt x="6496214" y="3876648"/>
                </a:moveTo>
                <a:lnTo>
                  <a:pt x="6496214" y="4057213"/>
                </a:lnTo>
                <a:lnTo>
                  <a:pt x="5609645" y="4057213"/>
                </a:lnTo>
                <a:lnTo>
                  <a:pt x="5609645" y="4498786"/>
                </a:lnTo>
                <a:lnTo>
                  <a:pt x="5395704" y="4498786"/>
                </a:lnTo>
                <a:lnTo>
                  <a:pt x="5395704" y="3876648"/>
                </a:lnTo>
                <a:close/>
                <a:moveTo>
                  <a:pt x="2684242" y="3615640"/>
                </a:moveTo>
                <a:lnTo>
                  <a:pt x="2684242" y="3797917"/>
                </a:lnTo>
                <a:lnTo>
                  <a:pt x="1152428" y="3797917"/>
                </a:lnTo>
                <a:lnTo>
                  <a:pt x="1152428" y="3615640"/>
                </a:lnTo>
                <a:close/>
                <a:moveTo>
                  <a:pt x="6593238" y="3579078"/>
                </a:moveTo>
                <a:lnTo>
                  <a:pt x="6641399" y="3809295"/>
                </a:lnTo>
                <a:lnTo>
                  <a:pt x="6644270" y="3828586"/>
                </a:lnTo>
                <a:lnTo>
                  <a:pt x="6794875" y="3670409"/>
                </a:lnTo>
                <a:cubicBezTo>
                  <a:pt x="6759646" y="3658571"/>
                  <a:pt x="6725121" y="3644986"/>
                  <a:pt x="6691301" y="3629653"/>
                </a:cubicBezTo>
                <a:close/>
                <a:moveTo>
                  <a:pt x="3669223" y="3346075"/>
                </a:moveTo>
                <a:lnTo>
                  <a:pt x="3516898" y="3346075"/>
                </a:lnTo>
                <a:lnTo>
                  <a:pt x="3516898" y="3702928"/>
                </a:lnTo>
                <a:lnTo>
                  <a:pt x="3669223" y="3702928"/>
                </a:lnTo>
                <a:cubicBezTo>
                  <a:pt x="3661236" y="3656146"/>
                  <a:pt x="3657243" y="3597384"/>
                  <a:pt x="3657243" y="3526641"/>
                </a:cubicBezTo>
                <a:cubicBezTo>
                  <a:pt x="3657243" y="3453045"/>
                  <a:pt x="3661236" y="3392857"/>
                  <a:pt x="3669223" y="3346075"/>
                </a:cubicBezTo>
                <a:close/>
                <a:moveTo>
                  <a:pt x="4035490" y="3127000"/>
                </a:moveTo>
                <a:cubicBezTo>
                  <a:pt x="3923100" y="3127000"/>
                  <a:pt x="3866905" y="3260214"/>
                  <a:pt x="3866905" y="3526641"/>
                </a:cubicBezTo>
                <a:cubicBezTo>
                  <a:pt x="3866905" y="3656146"/>
                  <a:pt x="3881595" y="3755129"/>
                  <a:pt x="3910976" y="3823590"/>
                </a:cubicBezTo>
                <a:cubicBezTo>
                  <a:pt x="3940357" y="3892051"/>
                  <a:pt x="3981862" y="3926282"/>
                  <a:pt x="4035490" y="3926282"/>
                </a:cubicBezTo>
                <a:cubicBezTo>
                  <a:pt x="4090258" y="3926282"/>
                  <a:pt x="4132333" y="3891481"/>
                  <a:pt x="4161715" y="3821879"/>
                </a:cubicBezTo>
                <a:cubicBezTo>
                  <a:pt x="4191096" y="3752277"/>
                  <a:pt x="4205786" y="3653864"/>
                  <a:pt x="4205786" y="3526641"/>
                </a:cubicBezTo>
                <a:cubicBezTo>
                  <a:pt x="4205786" y="3260214"/>
                  <a:pt x="4149021" y="3127000"/>
                  <a:pt x="4035490" y="3127000"/>
                </a:cubicBezTo>
                <a:close/>
                <a:moveTo>
                  <a:pt x="6475528" y="3100472"/>
                </a:moveTo>
                <a:lnTo>
                  <a:pt x="6165034" y="3100472"/>
                </a:lnTo>
                <a:cubicBezTo>
                  <a:pt x="6207251" y="3226554"/>
                  <a:pt x="6287551" y="3341226"/>
                  <a:pt x="6405931" y="3444488"/>
                </a:cubicBezTo>
                <a:cubicBezTo>
                  <a:pt x="6465121" y="3496119"/>
                  <a:pt x="6527128" y="3540761"/>
                  <a:pt x="6591952" y="3578415"/>
                </a:cubicBezTo>
                <a:lnTo>
                  <a:pt x="6593238" y="3579078"/>
                </a:lnTo>
                <a:lnTo>
                  <a:pt x="6552712" y="3385358"/>
                </a:lnTo>
                <a:close/>
                <a:moveTo>
                  <a:pt x="8469600" y="2990078"/>
                </a:moveTo>
                <a:lnTo>
                  <a:pt x="7651492" y="2990078"/>
                </a:lnTo>
                <a:cubicBezTo>
                  <a:pt x="7696562" y="3473869"/>
                  <a:pt x="7947301" y="3856394"/>
                  <a:pt x="8403706" y="4137655"/>
                </a:cubicBezTo>
                <a:lnTo>
                  <a:pt x="8564590" y="3987041"/>
                </a:lnTo>
                <a:cubicBezTo>
                  <a:pt x="8195471" y="3784511"/>
                  <a:pt x="7972403" y="3512378"/>
                  <a:pt x="7895384" y="3170644"/>
                </a:cubicBezTo>
                <a:lnTo>
                  <a:pt x="8469600" y="3170644"/>
                </a:lnTo>
                <a:close/>
                <a:moveTo>
                  <a:pt x="6696462" y="2919906"/>
                </a:moveTo>
                <a:lnTo>
                  <a:pt x="6424945" y="2919906"/>
                </a:lnTo>
                <a:lnTo>
                  <a:pt x="6438225" y="2962785"/>
                </a:lnTo>
                <a:lnTo>
                  <a:pt x="6475528" y="3100472"/>
                </a:lnTo>
                <a:lnTo>
                  <a:pt x="6696462" y="3100472"/>
                </a:lnTo>
                <a:close/>
                <a:moveTo>
                  <a:pt x="3516898" y="2881397"/>
                </a:moveTo>
                <a:lnTo>
                  <a:pt x="3516898" y="3167221"/>
                </a:lnTo>
                <a:lnTo>
                  <a:pt x="3718002" y="3167221"/>
                </a:lnTo>
                <a:cubicBezTo>
                  <a:pt x="3781328" y="3018889"/>
                  <a:pt x="3887158" y="2944723"/>
                  <a:pt x="4035490" y="2944723"/>
                </a:cubicBezTo>
                <a:cubicBezTo>
                  <a:pt x="4157008" y="2944723"/>
                  <a:pt x="4250429" y="2995498"/>
                  <a:pt x="4315752" y="3097049"/>
                </a:cubicBezTo>
                <a:cubicBezTo>
                  <a:pt x="4381075" y="3198599"/>
                  <a:pt x="4413736" y="3341796"/>
                  <a:pt x="4413736" y="3526641"/>
                </a:cubicBezTo>
                <a:cubicBezTo>
                  <a:pt x="4413736" y="3711486"/>
                  <a:pt x="4381075" y="3854683"/>
                  <a:pt x="4315752" y="3956233"/>
                </a:cubicBezTo>
                <a:cubicBezTo>
                  <a:pt x="4250429" y="4057784"/>
                  <a:pt x="4157008" y="4108559"/>
                  <a:pt x="4035490" y="4108559"/>
                </a:cubicBezTo>
                <a:cubicBezTo>
                  <a:pt x="3886017" y="4108559"/>
                  <a:pt x="3779616" y="4032967"/>
                  <a:pt x="3716290" y="3881782"/>
                </a:cubicBezTo>
                <a:lnTo>
                  <a:pt x="3516898" y="3881782"/>
                </a:lnTo>
                <a:lnTo>
                  <a:pt x="3516898" y="4448296"/>
                </a:lnTo>
                <a:lnTo>
                  <a:pt x="3308092" y="4448296"/>
                </a:lnTo>
                <a:lnTo>
                  <a:pt x="3308092" y="2881397"/>
                </a:lnTo>
                <a:close/>
                <a:moveTo>
                  <a:pt x="3207968" y="2848022"/>
                </a:moveTo>
                <a:lnTo>
                  <a:pt x="3207968" y="4498786"/>
                </a:lnTo>
                <a:lnTo>
                  <a:pt x="2996595" y="4498786"/>
                </a:lnTo>
                <a:lnTo>
                  <a:pt x="2996595" y="2848022"/>
                </a:lnTo>
                <a:close/>
                <a:moveTo>
                  <a:pt x="5606222" y="2848022"/>
                </a:moveTo>
                <a:lnTo>
                  <a:pt x="5606222" y="3105606"/>
                </a:lnTo>
                <a:lnTo>
                  <a:pt x="5927132" y="3105606"/>
                </a:lnTo>
                <a:lnTo>
                  <a:pt x="5927132" y="3277614"/>
                </a:lnTo>
                <a:lnTo>
                  <a:pt x="5606222" y="3277614"/>
                </a:lnTo>
                <a:lnTo>
                  <a:pt x="5606222" y="3480430"/>
                </a:lnTo>
                <a:lnTo>
                  <a:pt x="5970776" y="3480430"/>
                </a:lnTo>
                <a:lnTo>
                  <a:pt x="5970776" y="3652438"/>
                </a:lnTo>
                <a:lnTo>
                  <a:pt x="5606222" y="3652438"/>
                </a:lnTo>
                <a:lnTo>
                  <a:pt x="5606222" y="3806475"/>
                </a:lnTo>
                <a:lnTo>
                  <a:pt x="5395704" y="3806475"/>
                </a:lnTo>
                <a:lnTo>
                  <a:pt x="5395704" y="2848022"/>
                </a:lnTo>
                <a:close/>
                <a:moveTo>
                  <a:pt x="7444398" y="2848022"/>
                </a:moveTo>
                <a:lnTo>
                  <a:pt x="7228746" y="2848022"/>
                </a:lnTo>
                <a:lnTo>
                  <a:pt x="7228746" y="3498401"/>
                </a:lnTo>
                <a:lnTo>
                  <a:pt x="6972873" y="3498401"/>
                </a:lnTo>
                <a:lnTo>
                  <a:pt x="6972873" y="3678967"/>
                </a:lnTo>
                <a:lnTo>
                  <a:pt x="7228746" y="3678967"/>
                </a:lnTo>
                <a:lnTo>
                  <a:pt x="7228746" y="4498786"/>
                </a:lnTo>
                <a:lnTo>
                  <a:pt x="7444398" y="4498786"/>
                </a:lnTo>
                <a:close/>
                <a:moveTo>
                  <a:pt x="2025306" y="2828340"/>
                </a:moveTo>
                <a:lnTo>
                  <a:pt x="2025306" y="2975530"/>
                </a:lnTo>
                <a:lnTo>
                  <a:pt x="2515657" y="2975530"/>
                </a:lnTo>
                <a:lnTo>
                  <a:pt x="2515657" y="3150962"/>
                </a:lnTo>
                <a:lnTo>
                  <a:pt x="2056968" y="3150962"/>
                </a:lnTo>
                <a:cubicBezTo>
                  <a:pt x="2101468" y="3210865"/>
                  <a:pt x="2179200" y="3259358"/>
                  <a:pt x="2290164" y="3296441"/>
                </a:cubicBezTo>
                <a:cubicBezTo>
                  <a:pt x="2401128" y="3333524"/>
                  <a:pt x="2520220" y="3351780"/>
                  <a:pt x="2647444" y="3351210"/>
                </a:cubicBezTo>
                <a:lnTo>
                  <a:pt x="2535340" y="3520651"/>
                </a:lnTo>
                <a:cubicBezTo>
                  <a:pt x="2420096" y="3512093"/>
                  <a:pt x="2301431" y="3484566"/>
                  <a:pt x="2179342" y="3438070"/>
                </a:cubicBezTo>
                <a:cubicBezTo>
                  <a:pt x="2057254" y="3391573"/>
                  <a:pt x="1969681" y="3340370"/>
                  <a:pt x="1916624" y="3284460"/>
                </a:cubicBezTo>
                <a:cubicBezTo>
                  <a:pt x="1862426" y="3340370"/>
                  <a:pt x="1774282" y="3391288"/>
                  <a:pt x="1652194" y="3437214"/>
                </a:cubicBezTo>
                <a:cubicBezTo>
                  <a:pt x="1530104" y="3483140"/>
                  <a:pt x="1415432" y="3509811"/>
                  <a:pt x="1308177" y="3517228"/>
                </a:cubicBezTo>
                <a:lnTo>
                  <a:pt x="1202918" y="3349498"/>
                </a:lnTo>
                <a:cubicBezTo>
                  <a:pt x="1321584" y="3349498"/>
                  <a:pt x="1435686" y="3331100"/>
                  <a:pt x="1545223" y="3294302"/>
                </a:cubicBezTo>
                <a:cubicBezTo>
                  <a:pt x="1654760" y="3257504"/>
                  <a:pt x="1732350" y="3209724"/>
                  <a:pt x="1777990" y="3150962"/>
                </a:cubicBezTo>
                <a:lnTo>
                  <a:pt x="1321014" y="3150962"/>
                </a:lnTo>
                <a:lnTo>
                  <a:pt x="1321014" y="2975530"/>
                </a:lnTo>
                <a:lnTo>
                  <a:pt x="1809654" y="2975530"/>
                </a:lnTo>
                <a:lnTo>
                  <a:pt x="1809654" y="2828340"/>
                </a:lnTo>
                <a:close/>
                <a:moveTo>
                  <a:pt x="5727115" y="0"/>
                </a:moveTo>
                <a:lnTo>
                  <a:pt x="0" y="0"/>
                </a:lnTo>
                <a:lnTo>
                  <a:pt x="0" y="6858000"/>
                </a:lnTo>
                <a:lnTo>
                  <a:pt x="5727115" y="6858000"/>
                </a:lnTo>
                <a:cubicBezTo>
                  <a:pt x="6621512" y="5882034"/>
                  <a:pt x="6789211" y="4944482"/>
                  <a:pt x="6673044" y="4021935"/>
                </a:cubicBezTo>
                <a:lnTo>
                  <a:pt x="6644270" y="3828586"/>
                </a:lnTo>
                <a:lnTo>
                  <a:pt x="6641693" y="3831292"/>
                </a:lnTo>
                <a:cubicBezTo>
                  <a:pt x="6427182" y="3735447"/>
                  <a:pt x="6255032" y="3607510"/>
                  <a:pt x="6125241" y="3447483"/>
                </a:cubicBezTo>
                <a:cubicBezTo>
                  <a:pt x="5995450" y="3287456"/>
                  <a:pt x="5922283" y="3111597"/>
                  <a:pt x="5905738" y="2919906"/>
                </a:cubicBezTo>
                <a:lnTo>
                  <a:pt x="6424945" y="2919906"/>
                </a:lnTo>
                <a:lnTo>
                  <a:pt x="6307613" y="2541065"/>
                </a:lnTo>
                <a:cubicBezTo>
                  <a:pt x="6036714" y="1698134"/>
                  <a:pt x="5727115" y="857250"/>
                  <a:pt x="57271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13C8BDF3-EF69-B84A-BAE9-289990B6270F}"/>
              </a:ext>
            </a:extLst>
          </p:cNvPr>
          <p:cNvSpPr/>
          <p:nvPr/>
        </p:nvSpPr>
        <p:spPr>
          <a:xfrm flipH="1">
            <a:off x="12954000" y="254000"/>
            <a:ext cx="6705600" cy="6858000"/>
          </a:xfrm>
          <a:custGeom>
            <a:avLst/>
            <a:gdLst>
              <a:gd name="connsiteX0" fmla="*/ 0 w 6400800"/>
              <a:gd name="connsiteY0" fmla="*/ 0 h 6858000"/>
              <a:gd name="connsiteX1" fmla="*/ 6400800 w 6400800"/>
              <a:gd name="connsiteY1" fmla="*/ 0 h 6858000"/>
              <a:gd name="connsiteX2" fmla="*/ 6400800 w 6400800"/>
              <a:gd name="connsiteY2" fmla="*/ 6858000 h 6858000"/>
              <a:gd name="connsiteX3" fmla="*/ 0 w 6400800"/>
              <a:gd name="connsiteY3" fmla="*/ 6858000 h 6858000"/>
              <a:gd name="connsiteX4" fmla="*/ 0 w 6400800"/>
              <a:gd name="connsiteY4" fmla="*/ 0 h 6858000"/>
              <a:gd name="connsiteX0" fmla="*/ 0 w 7494385"/>
              <a:gd name="connsiteY0" fmla="*/ 0 h 6858000"/>
              <a:gd name="connsiteX1" fmla="*/ 6400800 w 7494385"/>
              <a:gd name="connsiteY1" fmla="*/ 0 h 6858000"/>
              <a:gd name="connsiteX2" fmla="*/ 6400800 w 7494385"/>
              <a:gd name="connsiteY2" fmla="*/ 6858000 h 6858000"/>
              <a:gd name="connsiteX3" fmla="*/ 0 w 7494385"/>
              <a:gd name="connsiteY3" fmla="*/ 6858000 h 6858000"/>
              <a:gd name="connsiteX4" fmla="*/ 0 w 74943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385" h="6858000">
                <a:moveTo>
                  <a:pt x="0" y="0"/>
                </a:moveTo>
                <a:lnTo>
                  <a:pt x="6400800" y="0"/>
                </a:lnTo>
                <a:cubicBezTo>
                  <a:pt x="6400800" y="2286000"/>
                  <a:pt x="8861367" y="4455622"/>
                  <a:pt x="64008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6715B-FE2F-4D40-0873-9611A141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4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0FA1FFE-24FB-A18C-3224-1AA7E6322B8B}"/>
              </a:ext>
            </a:extLst>
          </p:cNvPr>
          <p:cNvSpPr/>
          <p:nvPr/>
        </p:nvSpPr>
        <p:spPr>
          <a:xfrm>
            <a:off x="367992" y="5341433"/>
            <a:ext cx="11612134" cy="82147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아파트 가격 예측 모델 개발 과정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7CDB6A-9B72-E206-65AA-CB3FEEB20291}"/>
              </a:ext>
            </a:extLst>
          </p:cNvPr>
          <p:cNvGrpSpPr/>
          <p:nvPr/>
        </p:nvGrpSpPr>
        <p:grpSpPr>
          <a:xfrm>
            <a:off x="1026846" y="918901"/>
            <a:ext cx="3381607" cy="1572322"/>
            <a:chOff x="1615998" y="947853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8FCE211-FBE9-AD14-3F0B-78913041788C}"/>
                </a:ext>
              </a:extLst>
            </p:cNvPr>
            <p:cNvSpPr/>
            <p:nvPr/>
          </p:nvSpPr>
          <p:spPr>
            <a:xfrm>
              <a:off x="1615998" y="947853"/>
              <a:ext cx="3278460" cy="1572322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BD60D3-7D78-A2C5-DF30-C82693060224}"/>
                </a:ext>
              </a:extLst>
            </p:cNvPr>
            <p:cNvSpPr txBox="1"/>
            <p:nvPr/>
          </p:nvSpPr>
          <p:spPr>
            <a:xfrm>
              <a:off x="2703249" y="1116232"/>
              <a:ext cx="2191209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분석목표설정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8763FA-8247-B334-BA6F-C92496A8CE78}"/>
                </a:ext>
              </a:extLst>
            </p:cNvPr>
            <p:cNvSpPr txBox="1"/>
            <p:nvPr/>
          </p:nvSpPr>
          <p:spPr>
            <a:xfrm>
              <a:off x="2737626" y="1656394"/>
              <a:ext cx="2259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미래의 아파트 가격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예측 및 추세파악</a:t>
              </a:r>
            </a:p>
          </p:txBody>
        </p:sp>
        <p:pic>
          <p:nvPicPr>
            <p:cNvPr id="22" name="그래픽 21" descr="과녁">
              <a:extLst>
                <a:ext uri="{FF2B5EF4-FFF2-40B4-BE49-F238E27FC236}">
                  <a16:creationId xmlns:a16="http://schemas.microsoft.com/office/drawing/2014/main" id="{668B864E-43F9-E4D7-97F3-2D1E9913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26585" y="1260089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F176EA-C405-9759-94C1-4F74F6C9D58C}"/>
              </a:ext>
            </a:extLst>
          </p:cNvPr>
          <p:cNvGrpSpPr/>
          <p:nvPr/>
        </p:nvGrpSpPr>
        <p:grpSpPr>
          <a:xfrm>
            <a:off x="4514390" y="918901"/>
            <a:ext cx="3395553" cy="1572322"/>
            <a:chOff x="2999679" y="1025912"/>
            <a:chExt cx="3395553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8EF6F4A-EBAD-8E1B-276D-60BFF9A237D7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FBB0AF-8CCD-FF25-0412-BE6B4422AD36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데이터 수집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06E0AD-C140-10D0-7602-B5EB3EA3C467}"/>
                </a:ext>
              </a:extLst>
            </p:cNvPr>
            <p:cNvSpPr txBox="1"/>
            <p:nvPr/>
          </p:nvSpPr>
          <p:spPr>
            <a:xfrm>
              <a:off x="4135253" y="1665430"/>
              <a:ext cx="22599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국토교통부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행정안전부</a:t>
              </a:r>
              <a:r>
                <a:rPr lang="en-US" altLang="ko-KR" dirty="0">
                  <a:latin typeface="+mj-lt"/>
                </a:rPr>
                <a:t> </a:t>
              </a:r>
            </a:p>
            <a:p>
              <a:r>
                <a:rPr lang="ko-KR" altLang="en-US" dirty="0">
                  <a:latin typeface="+mj-lt"/>
                </a:rPr>
                <a:t>한국은행 등</a:t>
              </a:r>
              <a:endParaRPr lang="en-US" altLang="ko-KR" dirty="0">
                <a:latin typeface="+mj-lt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9A9D35-8BCF-8B4F-31C1-45F97FD76945}"/>
              </a:ext>
            </a:extLst>
          </p:cNvPr>
          <p:cNvSpPr/>
          <p:nvPr/>
        </p:nvSpPr>
        <p:spPr>
          <a:xfrm>
            <a:off x="7992638" y="918901"/>
            <a:ext cx="3278460" cy="157232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FFEA9-5A65-DC07-6263-DE145513281B}"/>
              </a:ext>
            </a:extLst>
          </p:cNvPr>
          <p:cNvSpPr txBox="1"/>
          <p:nvPr/>
        </p:nvSpPr>
        <p:spPr>
          <a:xfrm>
            <a:off x="9114266" y="1087280"/>
            <a:ext cx="2156832" cy="461665"/>
          </a:xfrm>
          <a:prstGeom prst="rect">
            <a:avLst/>
          </a:prstGeom>
          <a:solidFill>
            <a:srgbClr val="4472C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데이터 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C6CE8-175B-9538-0327-0BE7BD56D19C}"/>
              </a:ext>
            </a:extLst>
          </p:cNvPr>
          <p:cNvSpPr txBox="1"/>
          <p:nvPr/>
        </p:nvSpPr>
        <p:spPr>
          <a:xfrm>
            <a:off x="9114266" y="1627442"/>
            <a:ext cx="2259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시간의 따른 </a:t>
            </a:r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거래금액 예측 </a:t>
            </a:r>
            <a:r>
              <a:rPr lang="en-US" altLang="ko-KR" dirty="0">
                <a:latin typeface="+mj-lt"/>
              </a:rPr>
              <a:t> </a:t>
            </a:r>
          </a:p>
        </p:txBody>
      </p:sp>
      <p:pic>
        <p:nvPicPr>
          <p:cNvPr id="55" name="그래픽 54" descr="돋보기">
            <a:extLst>
              <a:ext uri="{FF2B5EF4-FFF2-40B4-BE49-F238E27FC236}">
                <a16:creationId xmlns:a16="http://schemas.microsoft.com/office/drawing/2014/main" id="{C6FB98F2-4426-BB7F-D63E-AD1765F6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4977" y="122352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래픽 56" descr="기어 헤드">
            <a:extLst>
              <a:ext uri="{FF2B5EF4-FFF2-40B4-BE49-F238E27FC236}">
                <a16:creationId xmlns:a16="http://schemas.microsoft.com/office/drawing/2014/main" id="{E55A15CA-1E92-30C9-B5FF-B25CE1462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9866" y="123742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83B42F-4AC4-B2F8-11BE-F9C0B224DDDF}"/>
              </a:ext>
            </a:extLst>
          </p:cNvPr>
          <p:cNvGrpSpPr/>
          <p:nvPr/>
        </p:nvGrpSpPr>
        <p:grpSpPr>
          <a:xfrm>
            <a:off x="1026846" y="3016077"/>
            <a:ext cx="3375101" cy="1572322"/>
            <a:chOff x="2999679" y="1025912"/>
            <a:chExt cx="3375101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32129A2-D852-FE25-6507-B1EE62530099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0C21DD-EB78-88C8-5078-A77E03FCA9FE}"/>
                </a:ext>
              </a:extLst>
            </p:cNvPr>
            <p:cNvSpPr txBox="1"/>
            <p:nvPr/>
          </p:nvSpPr>
          <p:spPr>
            <a:xfrm>
              <a:off x="4121307" y="1194291"/>
              <a:ext cx="2166128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데이터 가공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3403E1-A555-8971-E46A-C929E31E0457}"/>
                </a:ext>
              </a:extLst>
            </p:cNvPr>
            <p:cNvSpPr txBox="1"/>
            <p:nvPr/>
          </p:nvSpPr>
          <p:spPr>
            <a:xfrm>
              <a:off x="4114801" y="1674904"/>
              <a:ext cx="22599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데이터를 시계열로 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변환하여 인덱스 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설정</a:t>
              </a:r>
              <a:endParaRPr lang="en-US" altLang="ko-KR" dirty="0">
                <a:latin typeface="+mj-lt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2152CA-BC9D-B453-8675-FC127B5BA196}"/>
              </a:ext>
            </a:extLst>
          </p:cNvPr>
          <p:cNvGrpSpPr/>
          <p:nvPr/>
        </p:nvGrpSpPr>
        <p:grpSpPr>
          <a:xfrm>
            <a:off x="4514390" y="3016077"/>
            <a:ext cx="3381607" cy="1572322"/>
            <a:chOff x="2999679" y="1025912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3E52101-EC8A-EDE0-347C-BE240AD6C189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1DBE99-29FD-FEB9-3A0D-72EC613277B8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분석기법 적용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2DA1E8-D5F7-F56C-54CA-F9C8169754A5}"/>
                </a:ext>
              </a:extLst>
            </p:cNvPr>
            <p:cNvSpPr txBox="1"/>
            <p:nvPr/>
          </p:nvSpPr>
          <p:spPr>
            <a:xfrm>
              <a:off x="4121307" y="1734453"/>
              <a:ext cx="225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lt"/>
                </a:rPr>
                <a:t>SARIMAX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FD1F0C-95E8-DEC9-91A8-C6D158CDE101}"/>
              </a:ext>
            </a:extLst>
          </p:cNvPr>
          <p:cNvGrpSpPr/>
          <p:nvPr/>
        </p:nvGrpSpPr>
        <p:grpSpPr>
          <a:xfrm>
            <a:off x="7992638" y="3016077"/>
            <a:ext cx="3381607" cy="1572322"/>
            <a:chOff x="2999679" y="1025912"/>
            <a:chExt cx="3381607" cy="15723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B5DEFD1-CC8C-7DAB-5663-F8974CE2281A}"/>
                </a:ext>
              </a:extLst>
            </p:cNvPr>
            <p:cNvSpPr/>
            <p:nvPr/>
          </p:nvSpPr>
          <p:spPr>
            <a:xfrm>
              <a:off x="2999679" y="1025912"/>
              <a:ext cx="3278460" cy="1572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159288-546D-7C66-AB40-B8609EF7516B}"/>
                </a:ext>
              </a:extLst>
            </p:cNvPr>
            <p:cNvSpPr txBox="1"/>
            <p:nvPr/>
          </p:nvSpPr>
          <p:spPr>
            <a:xfrm>
              <a:off x="4121307" y="1194291"/>
              <a:ext cx="2156832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결과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BD69-49AD-2CFF-CBB4-8750FC9F9782}"/>
                </a:ext>
              </a:extLst>
            </p:cNvPr>
            <p:cNvSpPr txBox="1"/>
            <p:nvPr/>
          </p:nvSpPr>
          <p:spPr>
            <a:xfrm>
              <a:off x="4121307" y="1734453"/>
              <a:ext cx="2259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lt"/>
                </a:rPr>
                <a:t>시각화 분석 및</a:t>
              </a:r>
              <a:endParaRPr lang="en-US" altLang="ko-KR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성능평가</a:t>
              </a:r>
              <a:endParaRPr lang="en-US" altLang="ko-KR" dirty="0">
                <a:latin typeface="+mj-lt"/>
              </a:endParaRPr>
            </a:p>
          </p:txBody>
        </p:sp>
      </p:grpSp>
      <p:pic>
        <p:nvPicPr>
          <p:cNvPr id="59" name="그래픽 58" descr="채굴 도구">
            <a:extLst>
              <a:ext uri="{FF2B5EF4-FFF2-40B4-BE49-F238E27FC236}">
                <a16:creationId xmlns:a16="http://schemas.microsoft.com/office/drawing/2014/main" id="{ABD837A8-E8A6-D1AF-EAD1-5E56EDB74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3652" y="328109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그래픽 60" descr="계기">
            <a:extLst>
              <a:ext uri="{FF2B5EF4-FFF2-40B4-BE49-F238E27FC236}">
                <a16:creationId xmlns:a16="http://schemas.microsoft.com/office/drawing/2014/main" id="{FABDF3AA-5850-78BB-C3E7-3E62C7C58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1546" y="32807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그래픽 62" descr="시계">
            <a:extLst>
              <a:ext uri="{FF2B5EF4-FFF2-40B4-BE49-F238E27FC236}">
                <a16:creationId xmlns:a16="http://schemas.microsoft.com/office/drawing/2014/main" id="{6B0EBD54-4264-A558-D59D-97CF3B96AF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6525" y="328109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9A27FB-7921-8F9C-FE2A-AE6FF019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1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98CF7C1-740D-8D62-B2FA-ECA3DC99DCD9}"/>
              </a:ext>
            </a:extLst>
          </p:cNvPr>
          <p:cNvSpPr/>
          <p:nvPr/>
        </p:nvSpPr>
        <p:spPr>
          <a:xfrm>
            <a:off x="5229923" y="171922"/>
            <a:ext cx="6802244" cy="658571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8C86F6-0EF9-C38A-BCBF-67B3EAB4A01D}"/>
              </a:ext>
            </a:extLst>
          </p:cNvPr>
          <p:cNvGrpSpPr/>
          <p:nvPr/>
        </p:nvGrpSpPr>
        <p:grpSpPr>
          <a:xfrm>
            <a:off x="249043" y="171922"/>
            <a:ext cx="4791307" cy="3463376"/>
            <a:chOff x="249043" y="213680"/>
            <a:chExt cx="4791307" cy="34216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DCB0CEF-5FBB-6C4E-9031-CFC36AE467EA}"/>
                </a:ext>
              </a:extLst>
            </p:cNvPr>
            <p:cNvSpPr/>
            <p:nvPr/>
          </p:nvSpPr>
          <p:spPr>
            <a:xfrm>
              <a:off x="249043" y="213680"/>
              <a:ext cx="4791305" cy="1026485"/>
            </a:xfrm>
            <a:custGeom>
              <a:avLst/>
              <a:gdLst>
                <a:gd name="connsiteX0" fmla="*/ 0 w 4038034"/>
                <a:gd name="connsiteY0" fmla="*/ 102649 h 1026485"/>
                <a:gd name="connsiteX1" fmla="*/ 102649 w 4038034"/>
                <a:gd name="connsiteY1" fmla="*/ 0 h 1026485"/>
                <a:gd name="connsiteX2" fmla="*/ 3935386 w 4038034"/>
                <a:gd name="connsiteY2" fmla="*/ 0 h 1026485"/>
                <a:gd name="connsiteX3" fmla="*/ 4038035 w 4038034"/>
                <a:gd name="connsiteY3" fmla="*/ 102649 h 1026485"/>
                <a:gd name="connsiteX4" fmla="*/ 4038034 w 4038034"/>
                <a:gd name="connsiteY4" fmla="*/ 923837 h 1026485"/>
                <a:gd name="connsiteX5" fmla="*/ 3935385 w 4038034"/>
                <a:gd name="connsiteY5" fmla="*/ 1026486 h 1026485"/>
                <a:gd name="connsiteX6" fmla="*/ 102649 w 4038034"/>
                <a:gd name="connsiteY6" fmla="*/ 1026485 h 1026485"/>
                <a:gd name="connsiteX7" fmla="*/ 0 w 4038034"/>
                <a:gd name="connsiteY7" fmla="*/ 923836 h 1026485"/>
                <a:gd name="connsiteX8" fmla="*/ 0 w 4038034"/>
                <a:gd name="connsiteY8" fmla="*/ 102649 h 102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8034" h="1026485">
                  <a:moveTo>
                    <a:pt x="0" y="102649"/>
                  </a:moveTo>
                  <a:cubicBezTo>
                    <a:pt x="0" y="45958"/>
                    <a:pt x="45958" y="0"/>
                    <a:pt x="102649" y="0"/>
                  </a:cubicBezTo>
                  <a:lnTo>
                    <a:pt x="3935386" y="0"/>
                  </a:lnTo>
                  <a:cubicBezTo>
                    <a:pt x="3992077" y="0"/>
                    <a:pt x="4038035" y="45958"/>
                    <a:pt x="4038035" y="102649"/>
                  </a:cubicBezTo>
                  <a:cubicBezTo>
                    <a:pt x="4038035" y="376378"/>
                    <a:pt x="4038034" y="650108"/>
                    <a:pt x="4038034" y="923837"/>
                  </a:cubicBezTo>
                  <a:cubicBezTo>
                    <a:pt x="4038034" y="980528"/>
                    <a:pt x="3992076" y="1026486"/>
                    <a:pt x="3935385" y="1026486"/>
                  </a:cubicBezTo>
                  <a:lnTo>
                    <a:pt x="102649" y="1026485"/>
                  </a:lnTo>
                  <a:cubicBezTo>
                    <a:pt x="45958" y="1026485"/>
                    <a:pt x="0" y="980527"/>
                    <a:pt x="0" y="923836"/>
                  </a:cubicBezTo>
                  <a:lnTo>
                    <a:pt x="0" y="10264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65" tIns="106265" rIns="1144900" bIns="106265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2000" kern="1200" dirty="0"/>
            </a:p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/>
                <a:t>필요한 열 선택 </a:t>
              </a:r>
              <a:r>
                <a:rPr lang="en-US" altLang="ko-KR" sz="2000" kern="1200" dirty="0"/>
                <a:t>/ </a:t>
              </a:r>
              <a:r>
                <a:rPr lang="ko-KR" altLang="en-US" sz="2000" dirty="0" err="1"/>
                <a:t>결측치</a:t>
              </a:r>
              <a:r>
                <a:rPr lang="ko-KR" altLang="en-US" sz="2000" dirty="0"/>
                <a:t> 제거</a:t>
              </a:r>
              <a:endParaRPr lang="en-US" altLang="ko-KR" sz="2000" dirty="0"/>
            </a:p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18070EF5-1A52-1FBE-E181-385C0E51B584}"/>
                </a:ext>
              </a:extLst>
            </p:cNvPr>
            <p:cNvSpPr/>
            <p:nvPr/>
          </p:nvSpPr>
          <p:spPr>
            <a:xfrm>
              <a:off x="249044" y="1411246"/>
              <a:ext cx="4791306" cy="1026485"/>
            </a:xfrm>
            <a:custGeom>
              <a:avLst/>
              <a:gdLst>
                <a:gd name="connsiteX0" fmla="*/ 0 w 4072610"/>
                <a:gd name="connsiteY0" fmla="*/ 102649 h 1026485"/>
                <a:gd name="connsiteX1" fmla="*/ 102649 w 4072610"/>
                <a:gd name="connsiteY1" fmla="*/ 0 h 1026485"/>
                <a:gd name="connsiteX2" fmla="*/ 3969962 w 4072610"/>
                <a:gd name="connsiteY2" fmla="*/ 0 h 1026485"/>
                <a:gd name="connsiteX3" fmla="*/ 4072611 w 4072610"/>
                <a:gd name="connsiteY3" fmla="*/ 102649 h 1026485"/>
                <a:gd name="connsiteX4" fmla="*/ 4072610 w 4072610"/>
                <a:gd name="connsiteY4" fmla="*/ 923837 h 1026485"/>
                <a:gd name="connsiteX5" fmla="*/ 3969961 w 4072610"/>
                <a:gd name="connsiteY5" fmla="*/ 1026486 h 1026485"/>
                <a:gd name="connsiteX6" fmla="*/ 102649 w 4072610"/>
                <a:gd name="connsiteY6" fmla="*/ 1026485 h 1026485"/>
                <a:gd name="connsiteX7" fmla="*/ 0 w 4072610"/>
                <a:gd name="connsiteY7" fmla="*/ 923836 h 1026485"/>
                <a:gd name="connsiteX8" fmla="*/ 0 w 4072610"/>
                <a:gd name="connsiteY8" fmla="*/ 102649 h 102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2610" h="1026485">
                  <a:moveTo>
                    <a:pt x="0" y="102649"/>
                  </a:moveTo>
                  <a:cubicBezTo>
                    <a:pt x="0" y="45958"/>
                    <a:pt x="45958" y="0"/>
                    <a:pt x="102649" y="0"/>
                  </a:cubicBezTo>
                  <a:lnTo>
                    <a:pt x="3969962" y="0"/>
                  </a:lnTo>
                  <a:cubicBezTo>
                    <a:pt x="4026653" y="0"/>
                    <a:pt x="4072611" y="45958"/>
                    <a:pt x="4072611" y="102649"/>
                  </a:cubicBezTo>
                  <a:cubicBezTo>
                    <a:pt x="4072611" y="376378"/>
                    <a:pt x="4072610" y="650108"/>
                    <a:pt x="4072610" y="923837"/>
                  </a:cubicBezTo>
                  <a:cubicBezTo>
                    <a:pt x="4072610" y="980528"/>
                    <a:pt x="4026652" y="1026486"/>
                    <a:pt x="3969961" y="1026486"/>
                  </a:cubicBezTo>
                  <a:lnTo>
                    <a:pt x="102649" y="1026485"/>
                  </a:lnTo>
                  <a:cubicBezTo>
                    <a:pt x="45958" y="1026485"/>
                    <a:pt x="0" y="980527"/>
                    <a:pt x="0" y="923836"/>
                  </a:cubicBezTo>
                  <a:lnTo>
                    <a:pt x="0" y="10264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65" tIns="106265" rIns="1132828" bIns="106265" numCol="1" spcCol="1270" anchor="ctr" anchorCtr="0">
              <a:noAutofit/>
            </a:bodyPr>
            <a:lstStyle/>
            <a:p>
              <a:pPr algn="ctr"/>
              <a:endParaRPr lang="en-US" altLang="ko-KR" sz="2000" dirty="0"/>
            </a:p>
            <a:p>
              <a:pPr algn="ctr"/>
              <a:r>
                <a:rPr lang="ko-KR" altLang="en-US" sz="2000" dirty="0"/>
                <a:t>시계열 데이터 준비</a:t>
              </a:r>
              <a:endParaRPr lang="en-US" altLang="ko-KR" sz="2000" dirty="0"/>
            </a:p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7296898-7188-B351-5B3C-3FE6F58DFD66}"/>
                </a:ext>
              </a:extLst>
            </p:cNvPr>
            <p:cNvSpPr/>
            <p:nvPr/>
          </p:nvSpPr>
          <p:spPr>
            <a:xfrm>
              <a:off x="249044" y="2608812"/>
              <a:ext cx="4791306" cy="1026485"/>
            </a:xfrm>
            <a:custGeom>
              <a:avLst/>
              <a:gdLst>
                <a:gd name="connsiteX0" fmla="*/ 0 w 4072610"/>
                <a:gd name="connsiteY0" fmla="*/ 102649 h 1026485"/>
                <a:gd name="connsiteX1" fmla="*/ 102649 w 4072610"/>
                <a:gd name="connsiteY1" fmla="*/ 0 h 1026485"/>
                <a:gd name="connsiteX2" fmla="*/ 3969962 w 4072610"/>
                <a:gd name="connsiteY2" fmla="*/ 0 h 1026485"/>
                <a:gd name="connsiteX3" fmla="*/ 4072611 w 4072610"/>
                <a:gd name="connsiteY3" fmla="*/ 102649 h 1026485"/>
                <a:gd name="connsiteX4" fmla="*/ 4072610 w 4072610"/>
                <a:gd name="connsiteY4" fmla="*/ 923837 h 1026485"/>
                <a:gd name="connsiteX5" fmla="*/ 3969961 w 4072610"/>
                <a:gd name="connsiteY5" fmla="*/ 1026486 h 1026485"/>
                <a:gd name="connsiteX6" fmla="*/ 102649 w 4072610"/>
                <a:gd name="connsiteY6" fmla="*/ 1026485 h 1026485"/>
                <a:gd name="connsiteX7" fmla="*/ 0 w 4072610"/>
                <a:gd name="connsiteY7" fmla="*/ 923836 h 1026485"/>
                <a:gd name="connsiteX8" fmla="*/ 0 w 4072610"/>
                <a:gd name="connsiteY8" fmla="*/ 102649 h 102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2610" h="1026485">
                  <a:moveTo>
                    <a:pt x="0" y="102649"/>
                  </a:moveTo>
                  <a:cubicBezTo>
                    <a:pt x="0" y="45958"/>
                    <a:pt x="45958" y="0"/>
                    <a:pt x="102649" y="0"/>
                  </a:cubicBezTo>
                  <a:lnTo>
                    <a:pt x="3969962" y="0"/>
                  </a:lnTo>
                  <a:cubicBezTo>
                    <a:pt x="4026653" y="0"/>
                    <a:pt x="4072611" y="45958"/>
                    <a:pt x="4072611" y="102649"/>
                  </a:cubicBezTo>
                  <a:cubicBezTo>
                    <a:pt x="4072611" y="376378"/>
                    <a:pt x="4072610" y="650108"/>
                    <a:pt x="4072610" y="923837"/>
                  </a:cubicBezTo>
                  <a:cubicBezTo>
                    <a:pt x="4072610" y="980528"/>
                    <a:pt x="4026652" y="1026486"/>
                    <a:pt x="3969961" y="1026486"/>
                  </a:cubicBezTo>
                  <a:lnTo>
                    <a:pt x="102649" y="1026485"/>
                  </a:lnTo>
                  <a:cubicBezTo>
                    <a:pt x="45958" y="1026485"/>
                    <a:pt x="0" y="980527"/>
                    <a:pt x="0" y="923836"/>
                  </a:cubicBezTo>
                  <a:lnTo>
                    <a:pt x="0" y="10264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65" tIns="106265" rIns="1132828" bIns="106265" numCol="1" spcCol="1270" anchor="ctr" anchorCtr="0">
              <a:noAutofit/>
            </a:bodyPr>
            <a:lstStyle/>
            <a:p>
              <a:pPr algn="ctr"/>
              <a:endParaRPr lang="en-US" altLang="ko-KR" sz="2000" dirty="0"/>
            </a:p>
            <a:p>
              <a:pPr algn="ctr"/>
              <a:r>
                <a:rPr lang="ko-KR" altLang="en-US" sz="2000" dirty="0"/>
                <a:t>중복된 날짜의 거래금액을 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평균으로 처리하여 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데이터 재구성</a:t>
              </a:r>
            </a:p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413C2B-9E72-AAC1-1B85-1F3C2353FB5F}"/>
                </a:ext>
              </a:extLst>
            </p:cNvPr>
            <p:cNvSpPr/>
            <p:nvPr/>
          </p:nvSpPr>
          <p:spPr>
            <a:xfrm>
              <a:off x="3654439" y="992098"/>
              <a:ext cx="667215" cy="667215"/>
            </a:xfrm>
            <a:custGeom>
              <a:avLst/>
              <a:gdLst>
                <a:gd name="connsiteX0" fmla="*/ 0 w 667215"/>
                <a:gd name="connsiteY0" fmla="*/ 366968 h 667215"/>
                <a:gd name="connsiteX1" fmla="*/ 150123 w 667215"/>
                <a:gd name="connsiteY1" fmla="*/ 366968 h 667215"/>
                <a:gd name="connsiteX2" fmla="*/ 150123 w 667215"/>
                <a:gd name="connsiteY2" fmla="*/ 0 h 667215"/>
                <a:gd name="connsiteX3" fmla="*/ 517092 w 667215"/>
                <a:gd name="connsiteY3" fmla="*/ 0 h 667215"/>
                <a:gd name="connsiteX4" fmla="*/ 517092 w 667215"/>
                <a:gd name="connsiteY4" fmla="*/ 366968 h 667215"/>
                <a:gd name="connsiteX5" fmla="*/ 667215 w 667215"/>
                <a:gd name="connsiteY5" fmla="*/ 366968 h 667215"/>
                <a:gd name="connsiteX6" fmla="*/ 333608 w 667215"/>
                <a:gd name="connsiteY6" fmla="*/ 667215 h 667215"/>
                <a:gd name="connsiteX7" fmla="*/ 0 w 667215"/>
                <a:gd name="connsiteY7" fmla="*/ 366968 h 66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215" h="667215">
                  <a:moveTo>
                    <a:pt x="0" y="366968"/>
                  </a:moveTo>
                  <a:lnTo>
                    <a:pt x="150123" y="366968"/>
                  </a:lnTo>
                  <a:lnTo>
                    <a:pt x="150123" y="0"/>
                  </a:lnTo>
                  <a:lnTo>
                    <a:pt x="517092" y="0"/>
                  </a:lnTo>
                  <a:lnTo>
                    <a:pt x="517092" y="366968"/>
                  </a:lnTo>
                  <a:lnTo>
                    <a:pt x="667215" y="366968"/>
                  </a:lnTo>
                  <a:lnTo>
                    <a:pt x="333608" y="667215"/>
                  </a:lnTo>
                  <a:lnTo>
                    <a:pt x="0" y="36696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793" tIns="26670" rIns="176793" bIns="191806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100" kern="120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C76F80-97CB-0AD8-E199-F48B3183EFD2}"/>
                </a:ext>
              </a:extLst>
            </p:cNvPr>
            <p:cNvSpPr/>
            <p:nvPr/>
          </p:nvSpPr>
          <p:spPr>
            <a:xfrm>
              <a:off x="4013787" y="2182821"/>
              <a:ext cx="667215" cy="667215"/>
            </a:xfrm>
            <a:custGeom>
              <a:avLst/>
              <a:gdLst>
                <a:gd name="connsiteX0" fmla="*/ 0 w 667215"/>
                <a:gd name="connsiteY0" fmla="*/ 366968 h 667215"/>
                <a:gd name="connsiteX1" fmla="*/ 150123 w 667215"/>
                <a:gd name="connsiteY1" fmla="*/ 366968 h 667215"/>
                <a:gd name="connsiteX2" fmla="*/ 150123 w 667215"/>
                <a:gd name="connsiteY2" fmla="*/ 0 h 667215"/>
                <a:gd name="connsiteX3" fmla="*/ 517092 w 667215"/>
                <a:gd name="connsiteY3" fmla="*/ 0 h 667215"/>
                <a:gd name="connsiteX4" fmla="*/ 517092 w 667215"/>
                <a:gd name="connsiteY4" fmla="*/ 366968 h 667215"/>
                <a:gd name="connsiteX5" fmla="*/ 667215 w 667215"/>
                <a:gd name="connsiteY5" fmla="*/ 366968 h 667215"/>
                <a:gd name="connsiteX6" fmla="*/ 333608 w 667215"/>
                <a:gd name="connsiteY6" fmla="*/ 667215 h 667215"/>
                <a:gd name="connsiteX7" fmla="*/ 0 w 667215"/>
                <a:gd name="connsiteY7" fmla="*/ 366968 h 66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215" h="667215">
                  <a:moveTo>
                    <a:pt x="0" y="366968"/>
                  </a:moveTo>
                  <a:lnTo>
                    <a:pt x="150123" y="366968"/>
                  </a:lnTo>
                  <a:lnTo>
                    <a:pt x="150123" y="0"/>
                  </a:lnTo>
                  <a:lnTo>
                    <a:pt x="517092" y="0"/>
                  </a:lnTo>
                  <a:lnTo>
                    <a:pt x="517092" y="366968"/>
                  </a:lnTo>
                  <a:lnTo>
                    <a:pt x="667215" y="366968"/>
                  </a:lnTo>
                  <a:lnTo>
                    <a:pt x="333608" y="667215"/>
                  </a:lnTo>
                  <a:lnTo>
                    <a:pt x="0" y="366968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793" tIns="26670" rIns="176793" bIns="191806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100" kern="1200"/>
            </a:p>
          </p:txBody>
        </p:sp>
      </p:grp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869B47-ED24-98F7-5FC8-02D60D7E48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342632"/>
              </p:ext>
            </p:extLst>
          </p:nvPr>
        </p:nvGraphicFramePr>
        <p:xfrm>
          <a:off x="249043" y="3770360"/>
          <a:ext cx="4791304" cy="2987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70194" imgH="2817924" progId="Excel.Sheet.12">
                  <p:embed/>
                </p:oleObj>
              </mc:Choice>
              <mc:Fallback>
                <p:oleObj name="Worksheet" r:id="rId4" imgW="1870194" imgH="28179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043" y="3770360"/>
                        <a:ext cx="4791304" cy="2987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07B531-09AD-712A-D472-963B4812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23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83E48C-83F5-82B1-C61E-97C253F2F461}"/>
              </a:ext>
            </a:extLst>
          </p:cNvPr>
          <p:cNvSpPr/>
          <p:nvPr/>
        </p:nvSpPr>
        <p:spPr>
          <a:xfrm>
            <a:off x="739775" y="3432175"/>
            <a:ext cx="10502900" cy="444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882B43-15D2-7313-4D1C-1EB78A98D495}"/>
              </a:ext>
            </a:extLst>
          </p:cNvPr>
          <p:cNvSpPr/>
          <p:nvPr/>
        </p:nvSpPr>
        <p:spPr>
          <a:xfrm>
            <a:off x="739775" y="4464843"/>
            <a:ext cx="10502900" cy="444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B30DBB-093C-0F82-1058-F146F9D8172B}"/>
              </a:ext>
            </a:extLst>
          </p:cNvPr>
          <p:cNvSpPr/>
          <p:nvPr/>
        </p:nvSpPr>
        <p:spPr>
          <a:xfrm>
            <a:off x="739775" y="5497512"/>
            <a:ext cx="10502900" cy="444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548149-03CC-E61A-C984-590DD9DCECDB}"/>
              </a:ext>
            </a:extLst>
          </p:cNvPr>
          <p:cNvSpPr/>
          <p:nvPr/>
        </p:nvSpPr>
        <p:spPr>
          <a:xfrm>
            <a:off x="739775" y="3426617"/>
            <a:ext cx="2959100" cy="444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ADD751-81ED-DD2D-1862-6E5FB49ADE71}"/>
              </a:ext>
            </a:extLst>
          </p:cNvPr>
          <p:cNvSpPr/>
          <p:nvPr/>
        </p:nvSpPr>
        <p:spPr>
          <a:xfrm>
            <a:off x="8335182" y="3413917"/>
            <a:ext cx="2959100" cy="444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55BCCE-DE17-B400-B3C9-B4674E608F87}"/>
              </a:ext>
            </a:extLst>
          </p:cNvPr>
          <p:cNvSpPr/>
          <p:nvPr/>
        </p:nvSpPr>
        <p:spPr>
          <a:xfrm>
            <a:off x="4641850" y="3432174"/>
            <a:ext cx="2959100" cy="4445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5306AB-EF9A-5BBA-CC32-68D2C53687E1}"/>
              </a:ext>
            </a:extLst>
          </p:cNvPr>
          <p:cNvSpPr/>
          <p:nvPr/>
        </p:nvSpPr>
        <p:spPr>
          <a:xfrm>
            <a:off x="739775" y="4471193"/>
            <a:ext cx="2959100" cy="444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D3F19C-7BAE-80BD-95A5-0FCD80EBB444}"/>
              </a:ext>
            </a:extLst>
          </p:cNvPr>
          <p:cNvSpPr/>
          <p:nvPr/>
        </p:nvSpPr>
        <p:spPr>
          <a:xfrm>
            <a:off x="739775" y="5497512"/>
            <a:ext cx="2959100" cy="444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A11C1E-FF55-BEAF-5F60-C35688727840}"/>
              </a:ext>
            </a:extLst>
          </p:cNvPr>
          <p:cNvSpPr/>
          <p:nvPr/>
        </p:nvSpPr>
        <p:spPr>
          <a:xfrm>
            <a:off x="4641850" y="4471193"/>
            <a:ext cx="2959100" cy="4445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A2731F-552A-6796-F385-27BB24E3E9F5}"/>
              </a:ext>
            </a:extLst>
          </p:cNvPr>
          <p:cNvSpPr/>
          <p:nvPr/>
        </p:nvSpPr>
        <p:spPr>
          <a:xfrm>
            <a:off x="4641850" y="5499100"/>
            <a:ext cx="2959100" cy="4445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903689-B7AC-B54C-8442-3F3ED5A77103}"/>
              </a:ext>
            </a:extLst>
          </p:cNvPr>
          <p:cNvSpPr/>
          <p:nvPr/>
        </p:nvSpPr>
        <p:spPr>
          <a:xfrm>
            <a:off x="8335182" y="4458493"/>
            <a:ext cx="2959100" cy="444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BA2040-4A5D-DD62-81D3-A9391C4FF4B7}"/>
              </a:ext>
            </a:extLst>
          </p:cNvPr>
          <p:cNvSpPr/>
          <p:nvPr/>
        </p:nvSpPr>
        <p:spPr>
          <a:xfrm>
            <a:off x="8335182" y="5491162"/>
            <a:ext cx="2959100" cy="444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E6BBF-A254-473D-7A81-6EE0A5CD2C09}"/>
              </a:ext>
            </a:extLst>
          </p:cNvPr>
          <p:cNvSpPr txBox="1"/>
          <p:nvPr/>
        </p:nvSpPr>
        <p:spPr>
          <a:xfrm>
            <a:off x="1116805" y="3430068"/>
            <a:ext cx="220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AR + I + MA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EC07B-3DEB-D969-74C0-03496ECA40A7}"/>
              </a:ext>
            </a:extLst>
          </p:cNvPr>
          <p:cNvSpPr txBox="1"/>
          <p:nvPr/>
        </p:nvSpPr>
        <p:spPr>
          <a:xfrm>
            <a:off x="992982" y="4502427"/>
            <a:ext cx="22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C7FE4-DA06-E8E3-6EB1-66A78A119181}"/>
              </a:ext>
            </a:extLst>
          </p:cNvPr>
          <p:cNvSpPr txBox="1"/>
          <p:nvPr/>
        </p:nvSpPr>
        <p:spPr>
          <a:xfrm>
            <a:off x="1116805" y="4521238"/>
            <a:ext cx="220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계절성 고려 </a:t>
            </a:r>
            <a:r>
              <a:rPr lang="en-US" altLang="ko-KR" sz="2000" b="1" dirty="0">
                <a:solidFill>
                  <a:schemeClr val="bg1"/>
                </a:solidFill>
              </a:rPr>
              <a:t>X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97280-CD53-83E5-BA57-3D5F45FA558D}"/>
              </a:ext>
            </a:extLst>
          </p:cNvPr>
          <p:cNvSpPr txBox="1"/>
          <p:nvPr/>
        </p:nvSpPr>
        <p:spPr>
          <a:xfrm>
            <a:off x="1018382" y="5524777"/>
            <a:ext cx="220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외생변수 추가 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X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B9CE5-613E-8529-A17D-0686C9582116}"/>
              </a:ext>
            </a:extLst>
          </p:cNvPr>
          <p:cNvSpPr txBox="1"/>
          <p:nvPr/>
        </p:nvSpPr>
        <p:spPr>
          <a:xfrm>
            <a:off x="4941490" y="3471007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ARIMA  + </a:t>
            </a:r>
            <a:r>
              <a:rPr lang="ko-KR" altLang="en-US" sz="2000" b="1" dirty="0"/>
              <a:t>계절성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0137A-8C07-0B17-BCA4-A4DE172677E0}"/>
              </a:ext>
            </a:extLst>
          </p:cNvPr>
          <p:cNvSpPr txBox="1"/>
          <p:nvPr/>
        </p:nvSpPr>
        <p:spPr>
          <a:xfrm>
            <a:off x="4941489" y="4458493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계절성 고려 </a:t>
            </a:r>
            <a:r>
              <a:rPr lang="en-US" altLang="ko-KR" sz="2000" b="1" dirty="0"/>
              <a:t>O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6040F-1E18-7745-6D8F-A27B8ED3A444}"/>
              </a:ext>
            </a:extLst>
          </p:cNvPr>
          <p:cNvSpPr txBox="1"/>
          <p:nvPr/>
        </p:nvSpPr>
        <p:spPr>
          <a:xfrm>
            <a:off x="4941488" y="5499100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외생변수 추가 </a:t>
            </a:r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19982-0B78-292F-0425-31AE4578A1A3}"/>
              </a:ext>
            </a:extLst>
          </p:cNvPr>
          <p:cNvSpPr txBox="1"/>
          <p:nvPr/>
        </p:nvSpPr>
        <p:spPr>
          <a:xfrm>
            <a:off x="8634822" y="3436112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ARIMA  + </a:t>
            </a:r>
            <a:r>
              <a:rPr lang="ko-KR" altLang="en-US" sz="2000" b="1" dirty="0">
                <a:solidFill>
                  <a:schemeClr val="bg1"/>
                </a:solidFill>
              </a:rPr>
              <a:t>계절성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D8F21-2139-7BDC-A317-3D4812CC304F}"/>
              </a:ext>
            </a:extLst>
          </p:cNvPr>
          <p:cNvSpPr txBox="1"/>
          <p:nvPr/>
        </p:nvSpPr>
        <p:spPr>
          <a:xfrm>
            <a:off x="8634822" y="4496533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계절성 고려 </a:t>
            </a:r>
            <a:r>
              <a:rPr lang="en-US" altLang="ko-KR" sz="2000" b="1" dirty="0">
                <a:solidFill>
                  <a:schemeClr val="bg1"/>
                </a:solidFill>
              </a:rPr>
              <a:t>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0DFC6-5CF8-BCCC-A9ED-6946F2AF00AE}"/>
              </a:ext>
            </a:extLst>
          </p:cNvPr>
          <p:cNvSpPr txBox="1"/>
          <p:nvPr/>
        </p:nvSpPr>
        <p:spPr>
          <a:xfrm>
            <a:off x="8634822" y="5512077"/>
            <a:ext cx="235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외생변수 추가 </a:t>
            </a:r>
            <a:r>
              <a:rPr lang="en-US" altLang="ko-KR" sz="2000" b="1" dirty="0">
                <a:solidFill>
                  <a:schemeClr val="bg1"/>
                </a:solidFill>
              </a:rPr>
              <a:t>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69988F-917A-82B2-7EA9-DA870ED8D835}"/>
              </a:ext>
            </a:extLst>
          </p:cNvPr>
          <p:cNvSpPr/>
          <p:nvPr/>
        </p:nvSpPr>
        <p:spPr>
          <a:xfrm>
            <a:off x="842984" y="2648193"/>
            <a:ext cx="275267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0"/>
                <a:solidFill>
                  <a:srgbClr val="2F5597"/>
                </a:solidFill>
              </a:rPr>
              <a:t>ARIMA</a:t>
            </a:r>
            <a:endParaRPr lang="en-US" altLang="ko-KR" sz="6600" b="1" cap="none" spc="0" dirty="0">
              <a:ln w="0"/>
              <a:solidFill>
                <a:srgbClr val="2F5597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00A727-195D-32CE-E081-E09E811C5E2B}"/>
              </a:ext>
            </a:extLst>
          </p:cNvPr>
          <p:cNvSpPr/>
          <p:nvPr/>
        </p:nvSpPr>
        <p:spPr>
          <a:xfrm>
            <a:off x="4321333" y="2677494"/>
            <a:ext cx="362746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0"/>
                <a:solidFill>
                  <a:srgbClr val="ADB9CA"/>
                </a:solidFill>
              </a:rPr>
              <a:t>SARIMA</a:t>
            </a:r>
            <a:endParaRPr lang="en-US" altLang="ko-KR" sz="6000" b="1" cap="none" spc="0" dirty="0">
              <a:ln w="0"/>
              <a:solidFill>
                <a:srgbClr val="ADB9CA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028C4F-0FBC-EF1D-0D37-E8ADE61E8852}"/>
              </a:ext>
            </a:extLst>
          </p:cNvPr>
          <p:cNvSpPr/>
          <p:nvPr/>
        </p:nvSpPr>
        <p:spPr>
          <a:xfrm>
            <a:off x="7921467" y="2655299"/>
            <a:ext cx="38461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0"/>
                <a:solidFill>
                  <a:srgbClr val="2E75B6"/>
                </a:solidFill>
              </a:rPr>
              <a:t>SARIMAX</a:t>
            </a:r>
            <a:endParaRPr lang="en-US" altLang="ko-KR" sz="6000" b="1" cap="none" spc="0" dirty="0">
              <a:ln w="0"/>
              <a:solidFill>
                <a:srgbClr val="2E75B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63B25-125F-2B8D-5F94-0DB497D04DFD}"/>
              </a:ext>
            </a:extLst>
          </p:cNvPr>
          <p:cNvSpPr txBox="1"/>
          <p:nvPr/>
        </p:nvSpPr>
        <p:spPr>
          <a:xfrm>
            <a:off x="2581275" y="444028"/>
            <a:ext cx="681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lt"/>
              </a:rPr>
              <a:t>SARIMAX </a:t>
            </a:r>
            <a:r>
              <a:rPr lang="ko-KR" altLang="en-US" sz="4400" b="1" dirty="0">
                <a:latin typeface="+mj-lt"/>
              </a:rPr>
              <a:t>기법 사용이유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3F5219B-7F4D-09B4-5A04-4C3CE7BC8646}"/>
              </a:ext>
            </a:extLst>
          </p:cNvPr>
          <p:cNvSpPr/>
          <p:nvPr/>
        </p:nvSpPr>
        <p:spPr>
          <a:xfrm>
            <a:off x="7948797" y="2374900"/>
            <a:ext cx="3902075" cy="4039072"/>
          </a:xfrm>
          <a:prstGeom prst="roundRect">
            <a:avLst/>
          </a:prstGeom>
          <a:noFill/>
          <a:ln w="635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FD37E0C-14CD-5128-27ED-E83DD2EA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4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D2209D-0CCA-F629-1224-6464E087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1" y="701434"/>
            <a:ext cx="6816437" cy="68043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728C0-8CC1-8D06-4AB4-A99464F80A6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8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A09B64-0C21-DA19-1BA4-4633E4737DA8}"/>
              </a:ext>
            </a:extLst>
          </p:cNvPr>
          <p:cNvGrpSpPr/>
          <p:nvPr/>
        </p:nvGrpSpPr>
        <p:grpSpPr>
          <a:xfrm rot="20555125">
            <a:off x="1763127" y="964622"/>
            <a:ext cx="4618892" cy="1652954"/>
            <a:chOff x="1744988" y="1779480"/>
            <a:chExt cx="4618892" cy="1652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9BC210-F3BE-D7C5-4210-9713D82407C8}"/>
                </a:ext>
              </a:extLst>
            </p:cNvPr>
            <p:cNvSpPr txBox="1"/>
            <p:nvPr/>
          </p:nvSpPr>
          <p:spPr>
            <a:xfrm>
              <a:off x="1744988" y="1779480"/>
              <a:ext cx="4618892" cy="165295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362AA22-9427-3079-DAB7-B5A4E70999C3}"/>
                    </a:ext>
                  </a:extLst>
                </p14:cNvPr>
                <p14:cNvContentPartPr/>
                <p14:nvPr/>
              </p14:nvContentPartPr>
              <p14:xfrm>
                <a:off x="3055470" y="2394948"/>
                <a:ext cx="1742760" cy="17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362AA22-9427-3079-DAB7-B5A4E70999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3830" y="2250948"/>
                  <a:ext cx="188640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C2BAD2-02E9-130A-ED60-60960BEFBC10}"/>
              </a:ext>
            </a:extLst>
          </p:cNvPr>
          <p:cNvGrpSpPr/>
          <p:nvPr/>
        </p:nvGrpSpPr>
        <p:grpSpPr>
          <a:xfrm rot="1573091">
            <a:off x="7287894" y="2333354"/>
            <a:ext cx="4618892" cy="1652954"/>
            <a:chOff x="6605954" y="3172455"/>
            <a:chExt cx="4618892" cy="1652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772AC8-091A-7A94-5969-1C125F647EC0}"/>
                </a:ext>
              </a:extLst>
            </p:cNvPr>
            <p:cNvSpPr txBox="1"/>
            <p:nvPr/>
          </p:nvSpPr>
          <p:spPr>
            <a:xfrm>
              <a:off x="6605954" y="3172455"/>
              <a:ext cx="4618892" cy="165295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2AABFC-6F27-E374-375B-587B5E051CAF}"/>
                    </a:ext>
                  </a:extLst>
                </p14:cNvPr>
                <p14:cNvContentPartPr/>
                <p14:nvPr/>
              </p14:nvContentPartPr>
              <p14:xfrm>
                <a:off x="8703870" y="3757188"/>
                <a:ext cx="851040" cy="5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2AABFC-6F27-E374-375B-587B5E051C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1870" y="3613188"/>
                  <a:ext cx="9946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46BAF5-4C65-D81B-44FC-CA065D12CE47}"/>
              </a:ext>
            </a:extLst>
          </p:cNvPr>
          <p:cNvGrpSpPr/>
          <p:nvPr/>
        </p:nvGrpSpPr>
        <p:grpSpPr>
          <a:xfrm rot="762698">
            <a:off x="686626" y="4015688"/>
            <a:ext cx="4618892" cy="1652954"/>
            <a:chOff x="923693" y="4618358"/>
            <a:chExt cx="4618892" cy="16529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491AA-AE3E-36AA-2121-EAC6285053D6}"/>
                </a:ext>
              </a:extLst>
            </p:cNvPr>
            <p:cNvSpPr txBox="1"/>
            <p:nvPr/>
          </p:nvSpPr>
          <p:spPr>
            <a:xfrm>
              <a:off x="923693" y="4618358"/>
              <a:ext cx="4618892" cy="165295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636372B-3247-F0BF-85E9-725C4A5B8EDA}"/>
                    </a:ext>
                  </a:extLst>
                </p14:cNvPr>
                <p14:cNvContentPartPr/>
                <p14:nvPr/>
              </p14:nvContentPartPr>
              <p14:xfrm>
                <a:off x="1168710" y="5184948"/>
                <a:ext cx="2251800" cy="94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636372B-3247-F0BF-85E9-725C4A5B8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7070" y="5040948"/>
                  <a:ext cx="2395440" cy="38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615895-8201-A0D9-958E-F06B929D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50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8779A06-357B-A1F7-DCD8-05FEF9553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211597"/>
              </p:ext>
            </p:extLst>
          </p:nvPr>
        </p:nvGraphicFramePr>
        <p:xfrm>
          <a:off x="393700" y="173566"/>
          <a:ext cx="6527800" cy="6684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2D6BB4-6AF8-571B-26C8-A44E6E55E951}"/>
              </a:ext>
            </a:extLst>
          </p:cNvPr>
          <p:cNvSpPr txBox="1"/>
          <p:nvPr/>
        </p:nvSpPr>
        <p:spPr>
          <a:xfrm>
            <a:off x="7175500" y="355600"/>
            <a:ext cx="4622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effectLst/>
                <a:latin typeface="+mj-lt"/>
              </a:rPr>
              <a:t>Dickey-Fuller Test Results: </a:t>
            </a:r>
          </a:p>
          <a:p>
            <a:r>
              <a:rPr lang="en-US" altLang="ko-KR" sz="2000" b="0" i="0" dirty="0">
                <a:effectLst/>
                <a:latin typeface="+mj-lt"/>
              </a:rPr>
              <a:t>Test Statistic:2.805934315490269 </a:t>
            </a:r>
          </a:p>
          <a:p>
            <a:r>
              <a:rPr lang="en-US" altLang="ko-KR" sz="2000" b="0" i="0" dirty="0">
                <a:effectLst/>
                <a:latin typeface="+mj-lt"/>
              </a:rPr>
              <a:t>p-value: 1.0 </a:t>
            </a:r>
          </a:p>
          <a:p>
            <a:r>
              <a:rPr lang="en-US" altLang="ko-KR" sz="2000" b="0" i="0" dirty="0">
                <a:effectLst/>
                <a:latin typeface="+mj-lt"/>
              </a:rPr>
              <a:t>Lags Used: 8 </a:t>
            </a:r>
          </a:p>
          <a:p>
            <a:r>
              <a:rPr lang="en-US" altLang="ko-KR" sz="2000" b="0" i="0" dirty="0">
                <a:effectLst/>
                <a:latin typeface="+mj-lt"/>
              </a:rPr>
              <a:t>Number of Observations Used: 91 Critical Values: </a:t>
            </a:r>
          </a:p>
          <a:p>
            <a:r>
              <a:rPr lang="en-US" altLang="ko-KR" sz="2000" b="0" i="0" dirty="0">
                <a:effectLst/>
                <a:latin typeface="+mj-lt"/>
              </a:rPr>
              <a:t>   1%: -3.50434289821397  </a:t>
            </a:r>
          </a:p>
          <a:p>
            <a:r>
              <a:rPr lang="en-US" altLang="ko-KR" sz="2000" b="0" i="0" dirty="0">
                <a:effectLst/>
                <a:latin typeface="+mj-lt"/>
              </a:rPr>
              <a:t>   5%: -2.8938659630479413 </a:t>
            </a:r>
          </a:p>
          <a:p>
            <a:r>
              <a:rPr lang="en-US" altLang="ko-KR" sz="2000" b="0" i="0" dirty="0">
                <a:effectLst/>
                <a:latin typeface="+mj-lt"/>
              </a:rPr>
              <a:t>   10%: -2.5840147047458037 </a:t>
            </a:r>
          </a:p>
          <a:p>
            <a:r>
              <a:rPr lang="en-US" altLang="ko-KR" sz="2000" b="0" i="0" dirty="0">
                <a:effectLst/>
                <a:latin typeface="+mj-lt"/>
              </a:rPr>
              <a:t>Dickey-Fuller Test Results: </a:t>
            </a:r>
          </a:p>
          <a:p>
            <a:r>
              <a:rPr lang="en-US" altLang="ko-KR" sz="2000" b="0" i="0" dirty="0">
                <a:effectLst/>
                <a:latin typeface="+mj-lt"/>
              </a:rPr>
              <a:t>Test Statistic: -9.361341315652295 </a:t>
            </a:r>
          </a:p>
          <a:p>
            <a:r>
              <a:rPr lang="en-US" altLang="ko-KR" sz="2000" b="0" i="0" dirty="0">
                <a:effectLst/>
                <a:latin typeface="+mj-lt"/>
              </a:rPr>
              <a:t>p-value: 7.808088119430517e-16 </a:t>
            </a:r>
          </a:p>
          <a:p>
            <a:r>
              <a:rPr lang="en-US" altLang="ko-KR" sz="2000" b="0" i="0" dirty="0">
                <a:effectLst/>
                <a:latin typeface="+mj-lt"/>
              </a:rPr>
              <a:t>Lags Used: 1 </a:t>
            </a:r>
          </a:p>
          <a:p>
            <a:endParaRPr lang="en-US" altLang="ko-KR" sz="2000" b="0" i="0" dirty="0">
              <a:effectLst/>
              <a:latin typeface="+mj-lt"/>
            </a:endParaRPr>
          </a:p>
          <a:p>
            <a:r>
              <a:rPr lang="en-US" altLang="ko-KR" sz="2000" b="0" i="0" dirty="0">
                <a:effectLst/>
                <a:latin typeface="+mj-lt"/>
              </a:rPr>
              <a:t>Number of Observations Used: 97 Critical Values: </a:t>
            </a:r>
          </a:p>
          <a:p>
            <a:r>
              <a:rPr lang="en-US" altLang="ko-KR" sz="2000" dirty="0">
                <a:latin typeface="+mj-lt"/>
              </a:rPr>
              <a:t>    </a:t>
            </a:r>
            <a:r>
              <a:rPr lang="en-US" altLang="ko-KR" sz="2000" b="0" i="0" dirty="0">
                <a:effectLst/>
                <a:latin typeface="+mj-lt"/>
              </a:rPr>
              <a:t>1%: -3.4996365338407074 </a:t>
            </a:r>
          </a:p>
          <a:p>
            <a:r>
              <a:rPr lang="en-US" altLang="ko-KR" sz="2000" b="0" i="0" dirty="0">
                <a:effectLst/>
                <a:latin typeface="+mj-lt"/>
              </a:rPr>
              <a:t>    5%: -2.8918307730370025 </a:t>
            </a:r>
          </a:p>
          <a:p>
            <a:r>
              <a:rPr lang="en-US" altLang="ko-KR" sz="2000" dirty="0">
                <a:latin typeface="+mj-lt"/>
              </a:rPr>
              <a:t>    </a:t>
            </a:r>
            <a:r>
              <a:rPr lang="en-US" altLang="ko-KR" sz="2000" b="0" i="0" dirty="0">
                <a:effectLst/>
                <a:latin typeface="+mj-lt"/>
              </a:rPr>
              <a:t>10%: -2.5829283377617176</a:t>
            </a:r>
            <a:endParaRPr lang="ko-KR" altLang="en-US" sz="2000" dirty="0">
              <a:latin typeface="+mj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5A62A7-5D32-3C3B-543C-6588C393F63E}"/>
              </a:ext>
            </a:extLst>
          </p:cNvPr>
          <p:cNvSpPr/>
          <p:nvPr/>
        </p:nvSpPr>
        <p:spPr>
          <a:xfrm>
            <a:off x="7175500" y="3771900"/>
            <a:ext cx="4025900" cy="2921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A33F2D-B1B6-22CD-550F-79FA21BFDDE6}"/>
              </a:ext>
            </a:extLst>
          </p:cNvPr>
          <p:cNvSpPr/>
          <p:nvPr/>
        </p:nvSpPr>
        <p:spPr>
          <a:xfrm>
            <a:off x="7175500" y="1054100"/>
            <a:ext cx="1600200" cy="2921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29D32-73B9-CE18-9A20-E5617DEB44F3}"/>
              </a:ext>
            </a:extLst>
          </p:cNvPr>
          <p:cNvSpPr txBox="1"/>
          <p:nvPr/>
        </p:nvSpPr>
        <p:spPr>
          <a:xfrm>
            <a:off x="8775700" y="1054100"/>
            <a:ext cx="302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초기 데이터가 정상성을 가질 가능성이 높다는 것을 의미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92399-3F6A-2AEC-7B17-B7F0B33A1576}"/>
              </a:ext>
            </a:extLst>
          </p:cNvPr>
          <p:cNvSpPr txBox="1"/>
          <p:nvPr/>
        </p:nvSpPr>
        <p:spPr>
          <a:xfrm>
            <a:off x="8801100" y="4064000"/>
            <a:ext cx="302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C00000"/>
                </a:solidFill>
                <a:effectLst/>
                <a:latin typeface="Söhne"/>
              </a:rPr>
              <a:t>차분을 통해 데이터가 정상성을 가진다는 결과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363C96-480C-4D02-ACB0-AE8A861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02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8779A06-357B-A1F7-DCD8-05FEF9553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800092"/>
              </p:ext>
            </p:extLst>
          </p:nvPr>
        </p:nvGraphicFramePr>
        <p:xfrm>
          <a:off x="393700" y="173566"/>
          <a:ext cx="6057900" cy="6684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DC492EC-847E-98E6-6D34-8F989E689656}"/>
              </a:ext>
            </a:extLst>
          </p:cNvPr>
          <p:cNvSpPr/>
          <p:nvPr/>
        </p:nvSpPr>
        <p:spPr>
          <a:xfrm>
            <a:off x="6553200" y="173566"/>
            <a:ext cx="5499100" cy="469053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3E35FE2-5FF0-D77A-8A69-A2A7750CC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627204"/>
              </p:ext>
            </p:extLst>
          </p:nvPr>
        </p:nvGraphicFramePr>
        <p:xfrm>
          <a:off x="6553200" y="5163600"/>
          <a:ext cx="2645583" cy="1299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38179" imgH="656736" progId="Excel.Sheet.12">
                  <p:embed/>
                </p:oleObj>
              </mc:Choice>
              <mc:Fallback>
                <p:oleObj name="Worksheet" r:id="rId8" imgW="1338179" imgH="6567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3200" y="5163600"/>
                        <a:ext cx="2645583" cy="1299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A81AB-6991-C622-72E3-00801B4E0565}"/>
              </a:ext>
            </a:extLst>
          </p:cNvPr>
          <p:cNvSpPr/>
          <p:nvPr/>
        </p:nvSpPr>
        <p:spPr>
          <a:xfrm>
            <a:off x="10806544" y="540328"/>
            <a:ext cx="1238597" cy="191192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E22DFD-0D77-E029-157D-9CDB6A2509D2}"/>
              </a:ext>
            </a:extLst>
          </p:cNvPr>
          <p:cNvCxnSpPr>
            <a:stCxn id="3" idx="2"/>
          </p:cNvCxnSpPr>
          <p:nvPr/>
        </p:nvCxnSpPr>
        <p:spPr>
          <a:xfrm>
            <a:off x="11425843" y="2452256"/>
            <a:ext cx="20782" cy="7148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C214D0-A87F-69A3-00D0-544AFB933020}"/>
              </a:ext>
            </a:extLst>
          </p:cNvPr>
          <p:cNvSpPr txBox="1"/>
          <p:nvPr/>
        </p:nvSpPr>
        <p:spPr>
          <a:xfrm>
            <a:off x="10974187" y="3244334"/>
            <a:ext cx="121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예측값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B542A8-0073-5E6B-53CF-931E5F57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03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A2C20F-CF56-7794-86D0-85CDF024CD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grayscl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A3425A5-CFE0-75FE-AA1A-1772500C1C45}"/>
              </a:ext>
            </a:extLst>
          </p:cNvPr>
          <p:cNvSpPr/>
          <p:nvPr/>
        </p:nvSpPr>
        <p:spPr>
          <a:xfrm flipH="1">
            <a:off x="3334591" y="0"/>
            <a:ext cx="8857409" cy="6858000"/>
          </a:xfrm>
          <a:custGeom>
            <a:avLst/>
            <a:gdLst/>
            <a:ahLst/>
            <a:cxnLst/>
            <a:rect l="l" t="t" r="r" b="b"/>
            <a:pathLst>
              <a:path w="8857409" h="6858000">
                <a:moveTo>
                  <a:pt x="4757455" y="4075924"/>
                </a:moveTo>
                <a:cubicBezTo>
                  <a:pt x="4708962" y="4082770"/>
                  <a:pt x="4654764" y="4086193"/>
                  <a:pt x="4594860" y="4086193"/>
                </a:cubicBezTo>
                <a:cubicBezTo>
                  <a:pt x="4536668" y="4086193"/>
                  <a:pt x="4483041" y="4082770"/>
                  <a:pt x="4433977" y="4075924"/>
                </a:cubicBezTo>
                <a:lnTo>
                  <a:pt x="4433977" y="4266759"/>
                </a:lnTo>
                <a:lnTo>
                  <a:pt x="4757455" y="4266759"/>
                </a:lnTo>
                <a:close/>
                <a:moveTo>
                  <a:pt x="3301804" y="3656601"/>
                </a:moveTo>
                <a:lnTo>
                  <a:pt x="3301804" y="4193163"/>
                </a:lnTo>
                <a:cubicBezTo>
                  <a:pt x="3450136" y="4195445"/>
                  <a:pt x="3573366" y="4196586"/>
                  <a:pt x="3671494" y="4196586"/>
                </a:cubicBezTo>
                <a:lnTo>
                  <a:pt x="3646676" y="4377152"/>
                </a:lnTo>
                <a:cubicBezTo>
                  <a:pt x="3222788" y="4377152"/>
                  <a:pt x="2847680" y="4367739"/>
                  <a:pt x="2521350" y="4348912"/>
                </a:cubicBezTo>
                <a:lnTo>
                  <a:pt x="2532474" y="4171769"/>
                </a:lnTo>
                <a:cubicBezTo>
                  <a:pt x="2692788" y="4180897"/>
                  <a:pt x="2876776" y="4186888"/>
                  <a:pt x="3084441" y="4189740"/>
                </a:cubicBezTo>
                <a:lnTo>
                  <a:pt x="3084441" y="3656601"/>
                </a:lnTo>
                <a:close/>
                <a:moveTo>
                  <a:pt x="4594860" y="3600976"/>
                </a:moveTo>
                <a:cubicBezTo>
                  <a:pt x="4487605" y="3600976"/>
                  <a:pt x="4406165" y="3614668"/>
                  <a:pt x="4350540" y="3642053"/>
                </a:cubicBezTo>
                <a:cubicBezTo>
                  <a:pt x="4294916" y="3669437"/>
                  <a:pt x="4267103" y="3707661"/>
                  <a:pt x="4267103" y="3756725"/>
                </a:cubicBezTo>
                <a:cubicBezTo>
                  <a:pt x="4267103" y="3806359"/>
                  <a:pt x="4294345" y="3845296"/>
                  <a:pt x="4348829" y="3873536"/>
                </a:cubicBezTo>
                <a:cubicBezTo>
                  <a:pt x="4403312" y="3901776"/>
                  <a:pt x="4485323" y="3915896"/>
                  <a:pt x="4594860" y="3915896"/>
                </a:cubicBezTo>
                <a:cubicBezTo>
                  <a:pt x="4815647" y="3915896"/>
                  <a:pt x="4926040" y="3862839"/>
                  <a:pt x="4926040" y="3756725"/>
                </a:cubicBezTo>
                <a:cubicBezTo>
                  <a:pt x="4926040" y="3652892"/>
                  <a:pt x="4815647" y="3600976"/>
                  <a:pt x="4594860" y="3600976"/>
                </a:cubicBezTo>
                <a:close/>
                <a:moveTo>
                  <a:pt x="4594860" y="3428968"/>
                </a:moveTo>
                <a:cubicBezTo>
                  <a:pt x="4767154" y="3428968"/>
                  <a:pt x="4901936" y="3459348"/>
                  <a:pt x="4999207" y="3520107"/>
                </a:cubicBezTo>
                <a:cubicBezTo>
                  <a:pt x="5096479" y="3580866"/>
                  <a:pt x="5145115" y="3659738"/>
                  <a:pt x="5145115" y="3756725"/>
                </a:cubicBezTo>
                <a:cubicBezTo>
                  <a:pt x="5145115" y="3864551"/>
                  <a:pt x="5087209" y="3949271"/>
                  <a:pt x="4971395" y="4010886"/>
                </a:cubicBezTo>
                <a:lnTo>
                  <a:pt x="4971395" y="4266759"/>
                </a:lnTo>
                <a:lnTo>
                  <a:pt x="5360767" y="4266759"/>
                </a:lnTo>
                <a:lnTo>
                  <a:pt x="5360767" y="4443901"/>
                </a:lnTo>
                <a:lnTo>
                  <a:pt x="3828954" y="4443901"/>
                </a:lnTo>
                <a:lnTo>
                  <a:pt x="3828954" y="4266759"/>
                </a:lnTo>
                <a:lnTo>
                  <a:pt x="4220037" y="4266759"/>
                </a:lnTo>
                <a:lnTo>
                  <a:pt x="4220037" y="4010886"/>
                </a:lnTo>
                <a:cubicBezTo>
                  <a:pt x="4104224" y="3949271"/>
                  <a:pt x="4046317" y="3864551"/>
                  <a:pt x="4046317" y="3756725"/>
                </a:cubicBezTo>
                <a:cubicBezTo>
                  <a:pt x="4046317" y="3659738"/>
                  <a:pt x="4094668" y="3580866"/>
                  <a:pt x="4191369" y="3520107"/>
                </a:cubicBezTo>
                <a:cubicBezTo>
                  <a:pt x="4288070" y="3459348"/>
                  <a:pt x="4422567" y="3428968"/>
                  <a:pt x="4594860" y="3428968"/>
                </a:cubicBezTo>
                <a:close/>
                <a:moveTo>
                  <a:pt x="3513178" y="3153413"/>
                </a:moveTo>
                <a:lnTo>
                  <a:pt x="3513178" y="3335690"/>
                </a:lnTo>
                <a:lnTo>
                  <a:pt x="2872212" y="3335690"/>
                </a:lnTo>
                <a:cubicBezTo>
                  <a:pt x="2880199" y="3682559"/>
                  <a:pt x="2891324" y="3908765"/>
                  <a:pt x="2905586" y="4014309"/>
                </a:cubicBezTo>
                <a:lnTo>
                  <a:pt x="2698492" y="4026290"/>
                </a:lnTo>
                <a:cubicBezTo>
                  <a:pt x="2673960" y="3728485"/>
                  <a:pt x="2661694" y="3437526"/>
                  <a:pt x="2661694" y="3153413"/>
                </a:cubicBezTo>
                <a:close/>
                <a:moveTo>
                  <a:pt x="8757285" y="3136297"/>
                </a:moveTo>
                <a:lnTo>
                  <a:pt x="7947735" y="3136297"/>
                </a:lnTo>
                <a:cubicBezTo>
                  <a:pt x="7951728" y="3371917"/>
                  <a:pt x="8018335" y="3589423"/>
                  <a:pt x="8147555" y="3788816"/>
                </a:cubicBezTo>
                <a:cubicBezTo>
                  <a:pt x="8276775" y="3988208"/>
                  <a:pt x="8458339" y="4152087"/>
                  <a:pt x="8692247" y="4280451"/>
                </a:cubicBezTo>
                <a:lnTo>
                  <a:pt x="8857409" y="4124702"/>
                </a:lnTo>
                <a:cubicBezTo>
                  <a:pt x="8688539" y="4060235"/>
                  <a:pt x="8539922" y="3953550"/>
                  <a:pt x="8411557" y="3804647"/>
                </a:cubicBezTo>
                <a:cubicBezTo>
                  <a:pt x="8283193" y="3655745"/>
                  <a:pt x="8204463" y="3493150"/>
                  <a:pt x="8175367" y="3316863"/>
                </a:cubicBezTo>
                <a:lnTo>
                  <a:pt x="8757285" y="3316863"/>
                </a:lnTo>
                <a:close/>
                <a:moveTo>
                  <a:pt x="7050040" y="3131163"/>
                </a:moveTo>
                <a:lnTo>
                  <a:pt x="6483843" y="3131163"/>
                </a:lnTo>
                <a:lnTo>
                  <a:pt x="6532764" y="3311729"/>
                </a:lnTo>
                <a:lnTo>
                  <a:pt x="6839523" y="3311729"/>
                </a:lnTo>
                <a:lnTo>
                  <a:pt x="6839523" y="4002328"/>
                </a:lnTo>
                <a:lnTo>
                  <a:pt x="6744533" y="4002328"/>
                </a:lnTo>
                <a:lnTo>
                  <a:pt x="6669798" y="4000120"/>
                </a:lnTo>
                <a:lnTo>
                  <a:pt x="6673044" y="4021935"/>
                </a:lnTo>
                <a:lnTo>
                  <a:pt x="6688726" y="4176933"/>
                </a:lnTo>
                <a:lnTo>
                  <a:pt x="6837437" y="4181129"/>
                </a:lnTo>
                <a:cubicBezTo>
                  <a:pt x="6904151" y="4182306"/>
                  <a:pt x="6975018" y="4182894"/>
                  <a:pt x="7050040" y="4182894"/>
                </a:cubicBezTo>
                <a:close/>
                <a:moveTo>
                  <a:pt x="4701830" y="2992530"/>
                </a:moveTo>
                <a:lnTo>
                  <a:pt x="4701830" y="3186787"/>
                </a:lnTo>
                <a:lnTo>
                  <a:pt x="5234970" y="3186787"/>
                </a:lnTo>
                <a:lnTo>
                  <a:pt x="5234970" y="3360507"/>
                </a:lnTo>
                <a:lnTo>
                  <a:pt x="3954751" y="3360507"/>
                </a:lnTo>
                <a:lnTo>
                  <a:pt x="3954751" y="3186787"/>
                </a:lnTo>
                <a:lnTo>
                  <a:pt x="4489602" y="3186787"/>
                </a:lnTo>
                <a:lnTo>
                  <a:pt x="4489602" y="2992530"/>
                </a:lnTo>
                <a:close/>
                <a:moveTo>
                  <a:pt x="2465725" y="2990818"/>
                </a:moveTo>
                <a:lnTo>
                  <a:pt x="2465725" y="4641582"/>
                </a:lnTo>
                <a:lnTo>
                  <a:pt x="2248362" y="4641582"/>
                </a:lnTo>
                <a:lnTo>
                  <a:pt x="2248362" y="3865406"/>
                </a:lnTo>
                <a:lnTo>
                  <a:pt x="1999335" y="3865406"/>
                </a:lnTo>
                <a:lnTo>
                  <a:pt x="1999335" y="3684841"/>
                </a:lnTo>
                <a:lnTo>
                  <a:pt x="2248362" y="3684841"/>
                </a:lnTo>
                <a:lnTo>
                  <a:pt x="2248362" y="2990818"/>
                </a:lnTo>
                <a:close/>
                <a:moveTo>
                  <a:pt x="5889627" y="2990818"/>
                </a:moveTo>
                <a:lnTo>
                  <a:pt x="5889627" y="3636062"/>
                </a:lnTo>
                <a:lnTo>
                  <a:pt x="6039386" y="3636062"/>
                </a:lnTo>
                <a:lnTo>
                  <a:pt x="6039386" y="3024193"/>
                </a:lnTo>
                <a:lnTo>
                  <a:pt x="6250759" y="3024193"/>
                </a:lnTo>
                <a:lnTo>
                  <a:pt x="6250759" y="4592804"/>
                </a:lnTo>
                <a:lnTo>
                  <a:pt x="6039386" y="4592804"/>
                </a:lnTo>
                <a:lnTo>
                  <a:pt x="6039386" y="3816628"/>
                </a:lnTo>
                <a:lnTo>
                  <a:pt x="5889627" y="3816628"/>
                </a:lnTo>
                <a:lnTo>
                  <a:pt x="5889627" y="4641582"/>
                </a:lnTo>
                <a:lnTo>
                  <a:pt x="5676543" y="4641582"/>
                </a:lnTo>
                <a:lnTo>
                  <a:pt x="5676543" y="2990818"/>
                </a:lnTo>
                <a:close/>
                <a:moveTo>
                  <a:pt x="7695285" y="2990818"/>
                </a:moveTo>
                <a:lnTo>
                  <a:pt x="7484767" y="2990818"/>
                </a:lnTo>
                <a:lnTo>
                  <a:pt x="7484767" y="4641582"/>
                </a:lnTo>
                <a:lnTo>
                  <a:pt x="7695285" y="4641582"/>
                </a:lnTo>
                <a:close/>
                <a:moveTo>
                  <a:pt x="5727115" y="0"/>
                </a:moveTo>
                <a:lnTo>
                  <a:pt x="0" y="0"/>
                </a:lnTo>
                <a:lnTo>
                  <a:pt x="0" y="6858000"/>
                </a:lnTo>
                <a:lnTo>
                  <a:pt x="5727115" y="6858000"/>
                </a:lnTo>
                <a:cubicBezTo>
                  <a:pt x="6552712" y="5957108"/>
                  <a:pt x="6759111" y="5088948"/>
                  <a:pt x="6694612" y="4235108"/>
                </a:cubicBezTo>
                <a:lnTo>
                  <a:pt x="6688726" y="4176933"/>
                </a:lnTo>
                <a:lnTo>
                  <a:pt x="6649758" y="4175834"/>
                </a:lnTo>
                <a:cubicBezTo>
                  <a:pt x="6532946" y="4171127"/>
                  <a:pt x="6432751" y="4164067"/>
                  <a:pt x="6349172" y="4154654"/>
                </a:cubicBezTo>
                <a:lnTo>
                  <a:pt x="6364575" y="3979223"/>
                </a:lnTo>
                <a:cubicBezTo>
                  <a:pt x="6424193" y="3986925"/>
                  <a:pt x="6485665" y="3992701"/>
                  <a:pt x="6548992" y="3996552"/>
                </a:cubicBezTo>
                <a:lnTo>
                  <a:pt x="6669798" y="4000120"/>
                </a:lnTo>
                <a:lnTo>
                  <a:pt x="6641399" y="3809295"/>
                </a:lnTo>
                <a:cubicBezTo>
                  <a:pt x="6617212" y="3667699"/>
                  <a:pt x="6587112" y="3526415"/>
                  <a:pt x="6552712" y="3385358"/>
                </a:cubicBezTo>
                <a:lnTo>
                  <a:pt x="6532764" y="3311729"/>
                </a:lnTo>
                <a:lnTo>
                  <a:pt x="6399662" y="3311729"/>
                </a:lnTo>
                <a:lnTo>
                  <a:pt x="6399662" y="3131163"/>
                </a:lnTo>
                <a:lnTo>
                  <a:pt x="6483843" y="3131163"/>
                </a:lnTo>
                <a:lnTo>
                  <a:pt x="6438225" y="2962785"/>
                </a:lnTo>
                <a:cubicBezTo>
                  <a:pt x="6148514" y="1977975"/>
                  <a:pt x="5727115" y="1000125"/>
                  <a:pt x="57271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D2F5C6-8859-ABDC-8615-A857E44A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5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반시계 방향으로 굽은 화살표">
            <a:extLst>
              <a:ext uri="{FF2B5EF4-FFF2-40B4-BE49-F238E27FC236}">
                <a16:creationId xmlns:a16="http://schemas.microsoft.com/office/drawing/2014/main" id="{7783E023-BB11-4B29-2757-07BB593DC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433288">
            <a:off x="1248675" y="-2723733"/>
            <a:ext cx="8366282" cy="129012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E11F8-C112-F7D5-3FDE-8AD4B76A6AB5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기대효과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43930B7-F9ED-E623-ED8F-70F871DCB0AB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623EFE7C-B3F0-0406-E163-7C347B63BD74}"/>
              </a:ext>
            </a:extLst>
          </p:cNvPr>
          <p:cNvSpPr/>
          <p:nvPr/>
        </p:nvSpPr>
        <p:spPr>
          <a:xfrm>
            <a:off x="2545773" y="3632202"/>
            <a:ext cx="2082798" cy="20827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+ </a:t>
            </a:r>
            <a:r>
              <a:rPr lang="ko-KR" altLang="en-US" sz="2400" b="1" dirty="0">
                <a:solidFill>
                  <a:schemeClr val="tx1"/>
                </a:solidFill>
              </a:rPr>
              <a:t>모델의 정확성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1E931F-B08A-F944-C59F-63C4E478BDA0}"/>
              </a:ext>
            </a:extLst>
          </p:cNvPr>
          <p:cNvSpPr/>
          <p:nvPr/>
        </p:nvSpPr>
        <p:spPr>
          <a:xfrm>
            <a:off x="5431816" y="2286000"/>
            <a:ext cx="2285999" cy="22859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+ </a:t>
            </a:r>
            <a:r>
              <a:rPr lang="ko-KR" altLang="en-US" sz="2400" b="1" dirty="0">
                <a:solidFill>
                  <a:schemeClr val="tx1"/>
                </a:solidFill>
              </a:rPr>
              <a:t>더 많은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4A9C5-C883-4BE3-33A3-908FD9F1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35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E083938B-8A3D-A5C2-29FE-C0F1CEFDF24E}"/>
              </a:ext>
            </a:extLst>
          </p:cNvPr>
          <p:cNvSpPr/>
          <p:nvPr/>
        </p:nvSpPr>
        <p:spPr>
          <a:xfrm>
            <a:off x="673100" y="2641600"/>
            <a:ext cx="2857500" cy="3543300"/>
          </a:xfrm>
          <a:prstGeom prst="flowChartProcess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2E75B6"/>
                </a:solidFill>
              </a:rPr>
              <a:t>기대효과</a:t>
            </a:r>
            <a:endParaRPr lang="en-US" altLang="ko-KR" sz="3200" b="1" dirty="0">
              <a:solidFill>
                <a:srgbClr val="2E75B6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정확한 예측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신뢰성 있는 의사결정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넓은 시장 이해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94554A6E-2E33-D7E2-0017-ECD87B341DE2}"/>
              </a:ext>
            </a:extLst>
          </p:cNvPr>
          <p:cNvSpPr/>
          <p:nvPr/>
        </p:nvSpPr>
        <p:spPr>
          <a:xfrm>
            <a:off x="8661400" y="2641600"/>
            <a:ext cx="2857500" cy="3543300"/>
          </a:xfrm>
          <a:prstGeom prst="flowChartProcess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2E75B6"/>
                </a:solidFill>
              </a:rPr>
              <a:t>기대효과</a:t>
            </a:r>
            <a:endParaRPr lang="en-US" altLang="ko-KR" sz="3200" b="1" dirty="0">
              <a:solidFill>
                <a:srgbClr val="2E75B6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효율적인 투자 전략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금융기관 신용 판단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전망 제공</a:t>
            </a: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378F20C-03D1-99EB-A7CE-25F8D8DA38D3}"/>
              </a:ext>
            </a:extLst>
          </p:cNvPr>
          <p:cNvSpPr/>
          <p:nvPr/>
        </p:nvSpPr>
        <p:spPr>
          <a:xfrm rot="5400000">
            <a:off x="2819400" y="3352800"/>
            <a:ext cx="3543300" cy="2120900"/>
          </a:xfrm>
          <a:prstGeom prst="trapezoid">
            <a:avLst>
              <a:gd name="adj" fmla="val 50150"/>
            </a:avLst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  <a:alpha val="0"/>
                </a:schemeClr>
              </a:gs>
              <a:gs pos="83000">
                <a:schemeClr val="bg1">
                  <a:lumMod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2AF8FBC1-3A85-D45A-E74C-0639F029469A}"/>
              </a:ext>
            </a:extLst>
          </p:cNvPr>
          <p:cNvSpPr/>
          <p:nvPr/>
        </p:nvSpPr>
        <p:spPr>
          <a:xfrm rot="16200000" flipH="1">
            <a:off x="5829300" y="3352800"/>
            <a:ext cx="3543300" cy="2120900"/>
          </a:xfrm>
          <a:prstGeom prst="trapezoid">
            <a:avLst>
              <a:gd name="adj" fmla="val 50150"/>
            </a:avLst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2480F7F-9A8C-0E08-EAEE-43D90E446760}"/>
              </a:ext>
            </a:extLst>
          </p:cNvPr>
          <p:cNvSpPr/>
          <p:nvPr/>
        </p:nvSpPr>
        <p:spPr>
          <a:xfrm>
            <a:off x="5105400" y="3473450"/>
            <a:ext cx="1879600" cy="187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A88405-9D7A-6742-9563-75243BB6F011}"/>
              </a:ext>
            </a:extLst>
          </p:cNvPr>
          <p:cNvCxnSpPr/>
          <p:nvPr/>
        </p:nvCxnSpPr>
        <p:spPr>
          <a:xfrm>
            <a:off x="1435100" y="4413250"/>
            <a:ext cx="129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595D3F-25E9-33BA-1932-424670588984}"/>
              </a:ext>
            </a:extLst>
          </p:cNvPr>
          <p:cNvCxnSpPr>
            <a:cxnSpLocks/>
          </p:cNvCxnSpPr>
          <p:nvPr/>
        </p:nvCxnSpPr>
        <p:spPr>
          <a:xfrm>
            <a:off x="990600" y="5010150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D34DD7-140D-BBAD-CE57-5A5C19378AEA}"/>
              </a:ext>
            </a:extLst>
          </p:cNvPr>
          <p:cNvCxnSpPr>
            <a:cxnSpLocks/>
          </p:cNvCxnSpPr>
          <p:nvPr/>
        </p:nvCxnSpPr>
        <p:spPr>
          <a:xfrm>
            <a:off x="1238250" y="5607050"/>
            <a:ext cx="172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8EE2BF-E56F-3C5F-11FB-67B504621C1C}"/>
              </a:ext>
            </a:extLst>
          </p:cNvPr>
          <p:cNvCxnSpPr>
            <a:cxnSpLocks/>
          </p:cNvCxnSpPr>
          <p:nvPr/>
        </p:nvCxnSpPr>
        <p:spPr>
          <a:xfrm>
            <a:off x="9118600" y="4413250"/>
            <a:ext cx="203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A583288-206F-0245-EE53-A04B116D2619}"/>
              </a:ext>
            </a:extLst>
          </p:cNvPr>
          <p:cNvCxnSpPr>
            <a:cxnSpLocks/>
          </p:cNvCxnSpPr>
          <p:nvPr/>
        </p:nvCxnSpPr>
        <p:spPr>
          <a:xfrm>
            <a:off x="8985250" y="5010150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5299A8-B265-64FF-E0ED-07C6746D18A1}"/>
              </a:ext>
            </a:extLst>
          </p:cNvPr>
          <p:cNvCxnSpPr>
            <a:cxnSpLocks/>
          </p:cNvCxnSpPr>
          <p:nvPr/>
        </p:nvCxnSpPr>
        <p:spPr>
          <a:xfrm>
            <a:off x="9385300" y="5607050"/>
            <a:ext cx="149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2E1F76-0105-B530-E45C-9BB2DE5C77BB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기대효과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A855C5-EDBD-C358-839A-C802280A3DE1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도시">
            <a:extLst>
              <a:ext uri="{FF2B5EF4-FFF2-40B4-BE49-F238E27FC236}">
                <a16:creationId xmlns:a16="http://schemas.microsoft.com/office/drawing/2014/main" id="{514FCF2C-09B9-6553-B88F-83B26EA9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024" y="3736975"/>
            <a:ext cx="1352550" cy="13525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3784D-504A-BA2A-28D8-150777D3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01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92EB33-1CCD-2FA7-3FAF-EB590904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" y="19755"/>
            <a:ext cx="1217170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BBDA5D-A6C6-F0E0-4FF4-A8009AA8F7ED}"/>
              </a:ext>
            </a:extLst>
          </p:cNvPr>
          <p:cNvSpPr/>
          <p:nvPr/>
        </p:nvSpPr>
        <p:spPr>
          <a:xfrm>
            <a:off x="20295" y="0"/>
            <a:ext cx="12151409" cy="687775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3611CF-F205-9965-9D05-9F15E5704D82}"/>
              </a:ext>
            </a:extLst>
          </p:cNvPr>
          <p:cNvSpPr/>
          <p:nvPr/>
        </p:nvSpPr>
        <p:spPr>
          <a:xfrm>
            <a:off x="-13364" y="2967335"/>
            <a:ext cx="122187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i="0" dirty="0">
                <a:solidFill>
                  <a:srgbClr val="D1D5DB"/>
                </a:solidFill>
                <a:effectLst/>
                <a:latin typeface="+mj-lt"/>
              </a:rPr>
              <a:t>THANK YOU FOR ATTENTION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5730D7-4E24-8A8A-4F00-F5D949AD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289A8319-38C9-BBBD-64BD-989495616C86}"/>
              </a:ext>
            </a:extLst>
          </p:cNvPr>
          <p:cNvSpPr/>
          <p:nvPr/>
        </p:nvSpPr>
        <p:spPr>
          <a:xfrm>
            <a:off x="650596" y="4773143"/>
            <a:ext cx="11067388" cy="189057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ACC339-2B9F-5DBC-111D-7527F61DDA1E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80042-77AF-4348-A519-A6913BD64B19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1CF6166-718A-ADFB-8DBC-A17050F0E6E4}"/>
              </a:ext>
            </a:extLst>
          </p:cNvPr>
          <p:cNvGrpSpPr/>
          <p:nvPr/>
        </p:nvGrpSpPr>
        <p:grpSpPr>
          <a:xfrm>
            <a:off x="650596" y="1111300"/>
            <a:ext cx="11067388" cy="3356143"/>
            <a:chOff x="905633" y="1524683"/>
            <a:chExt cx="10772080" cy="3468792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AF78A10-FCF7-1677-BF87-4CF34176CF7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2139592" y="2017634"/>
              <a:ext cx="3594006" cy="696716"/>
            </a:xfrm>
            <a:prstGeom prst="bentConnector3">
              <a:avLst/>
            </a:prstGeom>
            <a:ln w="1270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A86A8C3-6D5C-A3F2-E749-D94F56DAA6C5}"/>
                </a:ext>
              </a:extLst>
            </p:cNvPr>
            <p:cNvGrpSpPr/>
            <p:nvPr/>
          </p:nvGrpSpPr>
          <p:grpSpPr>
            <a:xfrm>
              <a:off x="905633" y="1524683"/>
              <a:ext cx="10772080" cy="3468792"/>
              <a:chOff x="1027863" y="1358153"/>
              <a:chExt cx="10772080" cy="3468792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D420B89-91E9-B144-3039-CD102919C11C}"/>
                  </a:ext>
                </a:extLst>
              </p:cNvPr>
              <p:cNvGrpSpPr/>
              <p:nvPr/>
            </p:nvGrpSpPr>
            <p:grpSpPr>
              <a:xfrm>
                <a:off x="1027863" y="2296582"/>
                <a:ext cx="10772080" cy="2530363"/>
                <a:chOff x="630310" y="1801890"/>
                <a:chExt cx="11114942" cy="3413206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2B6F4A6-7E8F-6481-4AC8-9CC49D5C6998}"/>
                    </a:ext>
                  </a:extLst>
                </p:cNvPr>
                <p:cNvGrpSpPr/>
                <p:nvPr/>
              </p:nvGrpSpPr>
              <p:grpSpPr>
                <a:xfrm>
                  <a:off x="630310" y="1873840"/>
                  <a:ext cx="5465688" cy="3341256"/>
                  <a:chOff x="630310" y="3110359"/>
                  <a:chExt cx="5465688" cy="334125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72AF7D04-D428-1581-FD1A-C4F09BC9392A}"/>
                      </a:ext>
                    </a:extLst>
                  </p:cNvPr>
                  <p:cNvSpPr/>
                  <p:nvPr/>
                </p:nvSpPr>
                <p:spPr>
                  <a:xfrm>
                    <a:off x="630310" y="4184987"/>
                    <a:ext cx="5430983" cy="2261062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4101A820-26DB-7BFF-764D-D55ED26AC404}"/>
                      </a:ext>
                    </a:extLst>
                  </p:cNvPr>
                  <p:cNvGrpSpPr/>
                  <p:nvPr/>
                </p:nvGrpSpPr>
                <p:grpSpPr>
                  <a:xfrm>
                    <a:off x="5503143" y="3110359"/>
                    <a:ext cx="592855" cy="3341256"/>
                    <a:chOff x="4855788" y="3257896"/>
                    <a:chExt cx="592855" cy="3341256"/>
                  </a:xfr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  <a:gs pos="0">
                        <a:srgbClr val="000000">
                          <a:alpha val="0"/>
                        </a:srgbClr>
                      </a:gs>
                      <a:gs pos="100000">
                        <a:schemeClr val="tx1">
                          <a:alpha val="0"/>
                        </a:schemeClr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</p:grpSpPr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4DD27BE4-4EB3-8CF7-1B64-034BC4947A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789" y="4338090"/>
                      <a:ext cx="592854" cy="2261062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각 삼각형 23">
                      <a:extLst>
                        <a:ext uri="{FF2B5EF4-FFF2-40B4-BE49-F238E27FC236}">
                          <a16:creationId xmlns:a16="http://schemas.microsoft.com/office/drawing/2014/main" id="{6060CE8E-8AEA-336A-D366-4ADB4F160C7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855788" y="3257896"/>
                      <a:ext cx="592854" cy="1080194"/>
                    </a:xfrm>
                    <a:prstGeom prst="rtTriangl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FBF28AE-9AD5-36BE-C641-BFBAD75853DB}"/>
                      </a:ext>
                    </a:extLst>
                  </p:cNvPr>
                  <p:cNvSpPr txBox="1"/>
                  <p:nvPr/>
                </p:nvSpPr>
                <p:spPr>
                  <a:xfrm>
                    <a:off x="957291" y="4769856"/>
                    <a:ext cx="4506904" cy="16191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3600" b="1" dirty="0">
                        <a:latin typeface="+mj-lt"/>
                      </a:rPr>
                      <a:t>시간의</a:t>
                    </a:r>
                    <a:r>
                      <a:rPr lang="en-US" altLang="ko-KR" sz="3600" b="1" dirty="0">
                        <a:latin typeface="+mj-lt"/>
                      </a:rPr>
                      <a:t> </a:t>
                    </a:r>
                    <a:r>
                      <a:rPr lang="ko-KR" altLang="en-US" sz="3600" b="1" dirty="0">
                        <a:latin typeface="+mj-lt"/>
                      </a:rPr>
                      <a:t>따른 </a:t>
                    </a:r>
                    <a:endParaRPr lang="en-US" altLang="ko-KR" sz="3600" b="1" dirty="0">
                      <a:latin typeface="+mj-lt"/>
                    </a:endParaRPr>
                  </a:p>
                  <a:p>
                    <a:r>
                      <a:rPr lang="ko-KR" altLang="en-US" sz="3600" b="1" dirty="0">
                        <a:latin typeface="+mj-lt"/>
                      </a:rPr>
                      <a:t>부동산 시장 변화</a:t>
                    </a:r>
                    <a:endParaRPr lang="en-US" altLang="ko-KR" sz="3600" b="1" dirty="0">
                      <a:latin typeface="+mj-lt"/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916B2C9-F8AE-76B8-ED16-1CD5328D89D0}"/>
                    </a:ext>
                  </a:extLst>
                </p:cNvPr>
                <p:cNvSpPr/>
                <p:nvPr/>
              </p:nvSpPr>
              <p:spPr>
                <a:xfrm>
                  <a:off x="6061292" y="1801890"/>
                  <a:ext cx="5683960" cy="3341255"/>
                </a:xfrm>
                <a:prstGeom prst="rect">
                  <a:avLst/>
                </a:prstGeom>
                <a:solidFill>
                  <a:srgbClr val="2D01E7"/>
                </a:solidFill>
                <a:ln w="95250">
                  <a:solidFill>
                    <a:srgbClr val="C00000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0A3E36-1676-FFF0-5490-94059C7F3CDA}"/>
                  </a:ext>
                </a:extLst>
              </p:cNvPr>
              <p:cNvGrpSpPr/>
              <p:nvPr/>
            </p:nvGrpSpPr>
            <p:grpSpPr>
              <a:xfrm>
                <a:off x="3135450" y="1358153"/>
                <a:ext cx="3608828" cy="2659256"/>
                <a:chOff x="716973" y="-524992"/>
                <a:chExt cx="4976602" cy="476190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7FC47ED-0CD6-CA20-0060-1FD1397D1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670" y="-524992"/>
                  <a:ext cx="4761905" cy="4761905"/>
                </a:xfrm>
                <a:prstGeom prst="rect">
                  <a:avLst/>
                </a:prstGeom>
              </p:spPr>
            </p:pic>
            <p:pic>
              <p:nvPicPr>
                <p:cNvPr id="8" name="그래픽 7" descr="돋보기">
                  <a:extLst>
                    <a:ext uri="{FF2B5EF4-FFF2-40B4-BE49-F238E27FC236}">
                      <a16:creationId xmlns:a16="http://schemas.microsoft.com/office/drawing/2014/main" id="{A21B6CCF-CC89-5E84-B7B3-3002632EB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16973" y="1386935"/>
                  <a:ext cx="2431474" cy="2431474"/>
                </a:xfrm>
                <a:prstGeom prst="rect">
                  <a:avLst/>
                </a:prstGeom>
              </p:spPr>
            </p:pic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609C22-34AE-90B4-127F-448EE3AFADED}"/>
                  </a:ext>
                </a:extLst>
              </p:cNvPr>
              <p:cNvSpPr txBox="1"/>
              <p:nvPr/>
            </p:nvSpPr>
            <p:spPr>
              <a:xfrm>
                <a:off x="6550359" y="1948685"/>
                <a:ext cx="4942447" cy="276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오랜 기간 동안의 </a:t>
                </a:r>
                <a:endPara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데이터를 분석하여 </a:t>
                </a:r>
                <a:endPara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시장의 흐름과 추세를 </a:t>
                </a:r>
                <a:endPara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기록함으로써 </a:t>
                </a:r>
                <a:endPara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  <a:p>
                <a:pPr algn="ctr"/>
                <a:r>
                  <a:rPr lang="ko-KR" altLang="en-US" sz="2800" b="1" dirty="0">
                    <a:solidFill>
                      <a:srgbClr val="FFFF00"/>
                    </a:solidFill>
                    <a:latin typeface="+mj-lt"/>
                  </a:rPr>
                  <a:t>미래의 변화를 예측</a:t>
                </a:r>
                <a:endParaRPr lang="ko-KR" altLang="en-US" b="1" dirty="0">
                  <a:solidFill>
                    <a:srgbClr val="FFFF00"/>
                  </a:solidFill>
                  <a:latin typeface="+mj-lt"/>
                </a:endParaRP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7A62001-1055-353A-C9A2-F01AEBED8A3A}"/>
              </a:ext>
            </a:extLst>
          </p:cNvPr>
          <p:cNvGrpSpPr/>
          <p:nvPr/>
        </p:nvGrpSpPr>
        <p:grpSpPr>
          <a:xfrm>
            <a:off x="2154591" y="4997288"/>
            <a:ext cx="1278949" cy="906635"/>
            <a:chOff x="1319678" y="5079776"/>
            <a:chExt cx="1041928" cy="997546"/>
          </a:xfrm>
        </p:grpSpPr>
        <p:sp>
          <p:nvSpPr>
            <p:cNvPr id="67" name="순서도: 자기 디스크 66">
              <a:extLst>
                <a:ext uri="{FF2B5EF4-FFF2-40B4-BE49-F238E27FC236}">
                  <a16:creationId xmlns:a16="http://schemas.microsoft.com/office/drawing/2014/main" id="{D945F6AA-2EB7-4E0D-F61E-9378557A760C}"/>
                </a:ext>
              </a:extLst>
            </p:cNvPr>
            <p:cNvSpPr/>
            <p:nvPr/>
          </p:nvSpPr>
          <p:spPr>
            <a:xfrm>
              <a:off x="1319678" y="5636732"/>
              <a:ext cx="880162" cy="416689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순서도: 자기 디스크 67">
              <a:extLst>
                <a:ext uri="{FF2B5EF4-FFF2-40B4-BE49-F238E27FC236}">
                  <a16:creationId xmlns:a16="http://schemas.microsoft.com/office/drawing/2014/main" id="{6FD55067-F5EB-C7B0-DC69-8414BF36BD78}"/>
                </a:ext>
              </a:extLst>
            </p:cNvPr>
            <p:cNvSpPr/>
            <p:nvPr/>
          </p:nvSpPr>
          <p:spPr>
            <a:xfrm>
              <a:off x="1321609" y="5358254"/>
              <a:ext cx="880162" cy="416689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자기 디스크 68">
              <a:extLst>
                <a:ext uri="{FF2B5EF4-FFF2-40B4-BE49-F238E27FC236}">
                  <a16:creationId xmlns:a16="http://schemas.microsoft.com/office/drawing/2014/main" id="{FAE3ADC7-728A-D681-D8D1-8DA044B172DD}"/>
                </a:ext>
              </a:extLst>
            </p:cNvPr>
            <p:cNvSpPr/>
            <p:nvPr/>
          </p:nvSpPr>
          <p:spPr>
            <a:xfrm>
              <a:off x="1321609" y="5079776"/>
              <a:ext cx="880162" cy="416689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140A107-6582-64F8-01A7-B36FF7D07E56}"/>
                </a:ext>
              </a:extLst>
            </p:cNvPr>
            <p:cNvSpPr/>
            <p:nvPr/>
          </p:nvSpPr>
          <p:spPr>
            <a:xfrm>
              <a:off x="1688764" y="5404480"/>
              <a:ext cx="672842" cy="672842"/>
            </a:xfrm>
            <a:prstGeom prst="ellipse">
              <a:avLst/>
            </a:prstGeom>
            <a:solidFill>
              <a:srgbClr val="76717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" name="그래픽 70" descr="단일 톱니바퀴">
              <a:extLst>
                <a:ext uri="{FF2B5EF4-FFF2-40B4-BE49-F238E27FC236}">
                  <a16:creationId xmlns:a16="http://schemas.microsoft.com/office/drawing/2014/main" id="{DA38F5C5-F153-BD85-574E-0BE80627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7525" y="5463241"/>
              <a:ext cx="555319" cy="555319"/>
            </a:xfrm>
            <a:prstGeom prst="rect">
              <a:avLst/>
            </a:prstGeom>
          </p:spPr>
        </p:pic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B73E0AE-8EC5-D135-5352-259167352740}"/>
              </a:ext>
            </a:extLst>
          </p:cNvPr>
          <p:cNvSpPr/>
          <p:nvPr/>
        </p:nvSpPr>
        <p:spPr>
          <a:xfrm>
            <a:off x="1774357" y="6061316"/>
            <a:ext cx="1810817" cy="6115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의정부시</a:t>
            </a:r>
            <a:br>
              <a:rPr lang="en-US" altLang="ko-KR" b="1" dirty="0"/>
            </a:br>
            <a:r>
              <a:rPr lang="ko-KR" altLang="en-US" b="1" dirty="0">
                <a:solidFill>
                  <a:srgbClr val="FFFF00"/>
                </a:solidFill>
              </a:rPr>
              <a:t>빅데이터</a:t>
            </a:r>
            <a:r>
              <a:rPr lang="ko-KR" altLang="en-US" b="1" dirty="0"/>
              <a:t> 수집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4F84AC1-713A-7172-220B-06CC65AEA92A}"/>
              </a:ext>
            </a:extLst>
          </p:cNvPr>
          <p:cNvCxnSpPr/>
          <p:nvPr/>
        </p:nvCxnSpPr>
        <p:spPr>
          <a:xfrm>
            <a:off x="3732232" y="6300572"/>
            <a:ext cx="10845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 descr="기어 헤드">
            <a:extLst>
              <a:ext uri="{FF2B5EF4-FFF2-40B4-BE49-F238E27FC236}">
                <a16:creationId xmlns:a16="http://schemas.microsoft.com/office/drawing/2014/main" id="{890FF54B-FDE7-4F33-C4BD-23363C503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5324" y="4834068"/>
            <a:ext cx="1121468" cy="1121468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6738AAE-92A5-7F05-FED4-6A56DC86DF8B}"/>
              </a:ext>
            </a:extLst>
          </p:cNvPr>
          <p:cNvSpPr/>
          <p:nvPr/>
        </p:nvSpPr>
        <p:spPr>
          <a:xfrm>
            <a:off x="5192474" y="6061316"/>
            <a:ext cx="2112647" cy="6115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FF00"/>
                </a:solidFill>
              </a:rPr>
              <a:t>머신러닝</a:t>
            </a:r>
            <a:r>
              <a:rPr lang="ko-KR" altLang="en-US" b="1" dirty="0"/>
              <a:t> 활용</a:t>
            </a:r>
            <a:endParaRPr lang="en-US" altLang="ko-KR" b="1" dirty="0"/>
          </a:p>
          <a:p>
            <a:pPr algn="ctr"/>
            <a:r>
              <a:rPr lang="ko-KR" altLang="en-US" b="1" dirty="0"/>
              <a:t>아파트 가격 예측</a:t>
            </a:r>
          </a:p>
        </p:txBody>
      </p:sp>
      <p:pic>
        <p:nvPicPr>
          <p:cNvPr id="87" name="그래픽 86" descr="도시">
            <a:extLst>
              <a:ext uri="{FF2B5EF4-FFF2-40B4-BE49-F238E27FC236}">
                <a16:creationId xmlns:a16="http://schemas.microsoft.com/office/drawing/2014/main" id="{44006257-7A35-CCB7-C517-FC280F75F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2392" y="4741052"/>
            <a:ext cx="1920588" cy="1248756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7F96BDE-6F04-A9DD-4991-D237A0CC452B}"/>
              </a:ext>
            </a:extLst>
          </p:cNvPr>
          <p:cNvSpPr/>
          <p:nvPr/>
        </p:nvSpPr>
        <p:spPr>
          <a:xfrm>
            <a:off x="8671657" y="6042186"/>
            <a:ext cx="2112647" cy="6115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미래의</a:t>
            </a:r>
            <a:r>
              <a:rPr lang="en-US" altLang="ko-KR" b="1" dirty="0"/>
              <a:t> </a:t>
            </a:r>
            <a:r>
              <a:rPr lang="ko-KR" altLang="en-US" b="1" dirty="0"/>
              <a:t>변화</a:t>
            </a:r>
            <a:br>
              <a:rPr lang="en-US" altLang="ko-KR" b="1" dirty="0"/>
            </a:br>
            <a:r>
              <a:rPr lang="ko-KR" altLang="en-US" b="1" dirty="0">
                <a:solidFill>
                  <a:srgbClr val="FFFF00"/>
                </a:solidFill>
              </a:rPr>
              <a:t>추세 파악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9573CE0-ACD6-15C9-D89E-AAD29EE3826B}"/>
              </a:ext>
            </a:extLst>
          </p:cNvPr>
          <p:cNvCxnSpPr/>
          <p:nvPr/>
        </p:nvCxnSpPr>
        <p:spPr>
          <a:xfrm>
            <a:off x="7438122" y="6300572"/>
            <a:ext cx="10845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717F13-C3C9-BD8C-7F42-D0E6A355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E14A178-D2AA-3C62-A5B8-E2049D246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392" y="2164231"/>
            <a:ext cx="5208632" cy="3344472"/>
          </a:xfrm>
          <a:prstGeom prst="rect">
            <a:avLst/>
          </a:prstGeom>
          <a:effectLst>
            <a:outerShdw blurRad="50800" dist="508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391F59-3369-40C5-53D3-655FEE1FF7C2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74587D-89BA-B134-9592-73CA7762D6B0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B932E599-1687-5D21-050A-3DE570ED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942" y="2164231"/>
            <a:ext cx="4601709" cy="33444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DDD226B-5584-CCFA-1493-1C468B8E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6837" y="2164231"/>
            <a:ext cx="5635846" cy="33444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3150AD-BBC8-E028-4B1C-1DE6670BA631}"/>
              </a:ext>
            </a:extLst>
          </p:cNvPr>
          <p:cNvSpPr/>
          <p:nvPr/>
        </p:nvSpPr>
        <p:spPr>
          <a:xfrm>
            <a:off x="1697196" y="4817327"/>
            <a:ext cx="1633146" cy="691376"/>
          </a:xfrm>
          <a:prstGeom prst="roundRect">
            <a:avLst/>
          </a:prstGeom>
          <a:solidFill>
            <a:schemeClr val="tx1"/>
          </a:solidFill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국토교통부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C0E324B-AD32-8DB3-10DB-E09EB2ED9081}"/>
              </a:ext>
            </a:extLst>
          </p:cNvPr>
          <p:cNvSpPr/>
          <p:nvPr/>
        </p:nvSpPr>
        <p:spPr>
          <a:xfrm>
            <a:off x="7756655" y="4816645"/>
            <a:ext cx="2154595" cy="6913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한국은행</a:t>
            </a:r>
            <a:br>
              <a:rPr lang="en-US" altLang="ko-KR" dirty="0"/>
            </a:br>
            <a:r>
              <a:rPr lang="ko-KR" altLang="en-US" dirty="0"/>
              <a:t>경제통계시스템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693A713-EB2F-5634-2185-B17C48B5CD72}"/>
              </a:ext>
            </a:extLst>
          </p:cNvPr>
          <p:cNvSpPr/>
          <p:nvPr/>
        </p:nvSpPr>
        <p:spPr>
          <a:xfrm>
            <a:off x="4626574" y="4816645"/>
            <a:ext cx="1469425" cy="6913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행정안전부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FBD55F-2353-269D-CC15-355EDAC995F0}"/>
              </a:ext>
            </a:extLst>
          </p:cNvPr>
          <p:cNvSpPr txBox="1"/>
          <p:nvPr/>
        </p:nvSpPr>
        <p:spPr>
          <a:xfrm>
            <a:off x="1777464" y="5720038"/>
            <a:ext cx="254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실거래가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E1D0B1-4885-2FB2-7D25-1B02D8CC9DE3}"/>
              </a:ext>
            </a:extLst>
          </p:cNvPr>
          <p:cNvSpPr txBox="1"/>
          <p:nvPr/>
        </p:nvSpPr>
        <p:spPr>
          <a:xfrm>
            <a:off x="4739971" y="5686585"/>
            <a:ext cx="254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각 </a:t>
            </a:r>
            <a:r>
              <a:rPr lang="ko-KR" altLang="en-US" sz="2400" b="1" dirty="0" err="1"/>
              <a:t>동별</a:t>
            </a:r>
            <a:r>
              <a:rPr lang="ko-KR" altLang="en-US" sz="2400" b="1" dirty="0"/>
              <a:t> 인구수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02BC-D263-1539-691D-4E41418736EF}"/>
              </a:ext>
            </a:extLst>
          </p:cNvPr>
          <p:cNvSpPr txBox="1"/>
          <p:nvPr/>
        </p:nvSpPr>
        <p:spPr>
          <a:xfrm>
            <a:off x="7970108" y="5686584"/>
            <a:ext cx="254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기준금리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A4DFE2-4EB6-97B4-5690-773E6E1F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1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10A94-D34A-E5E3-9BB0-D464674C9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grayscl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0314C30-9ED1-90C5-6A89-61D671EBBA60}"/>
              </a:ext>
            </a:extLst>
          </p:cNvPr>
          <p:cNvSpPr/>
          <p:nvPr/>
        </p:nvSpPr>
        <p:spPr>
          <a:xfrm flipH="1">
            <a:off x="5244998" y="0"/>
            <a:ext cx="6947002" cy="6858000"/>
          </a:xfrm>
          <a:custGeom>
            <a:avLst/>
            <a:gdLst/>
            <a:ahLst/>
            <a:cxnLst/>
            <a:rect l="l" t="t" r="r" b="b"/>
            <a:pathLst>
              <a:path w="6947002" h="6858000">
                <a:moveTo>
                  <a:pt x="3547767" y="3656878"/>
                </a:moveTo>
                <a:lnTo>
                  <a:pt x="3547767" y="3725339"/>
                </a:lnTo>
                <a:cubicBezTo>
                  <a:pt x="3547767" y="3786383"/>
                  <a:pt x="3566308" y="3837016"/>
                  <a:pt x="3603392" y="3877237"/>
                </a:cubicBezTo>
                <a:cubicBezTo>
                  <a:pt x="3640475" y="3917457"/>
                  <a:pt x="3687542" y="3937568"/>
                  <a:pt x="3744592" y="3937568"/>
                </a:cubicBezTo>
                <a:cubicBezTo>
                  <a:pt x="3786239" y="3937568"/>
                  <a:pt x="3819329" y="3926443"/>
                  <a:pt x="3843861" y="3904193"/>
                </a:cubicBezTo>
                <a:cubicBezTo>
                  <a:pt x="3868393" y="3881943"/>
                  <a:pt x="3880659" y="3853133"/>
                  <a:pt x="3880659" y="3817761"/>
                </a:cubicBezTo>
                <a:cubicBezTo>
                  <a:pt x="3880659" y="3739031"/>
                  <a:pt x="3829313" y="3693105"/>
                  <a:pt x="3726622" y="3679984"/>
                </a:cubicBezTo>
                <a:close/>
                <a:moveTo>
                  <a:pt x="5176542" y="3656878"/>
                </a:moveTo>
                <a:lnTo>
                  <a:pt x="5176542" y="3725339"/>
                </a:lnTo>
                <a:cubicBezTo>
                  <a:pt x="5176542" y="3786383"/>
                  <a:pt x="5195084" y="3837016"/>
                  <a:pt x="5232167" y="3877237"/>
                </a:cubicBezTo>
                <a:cubicBezTo>
                  <a:pt x="5269250" y="3917457"/>
                  <a:pt x="5316317" y="3937568"/>
                  <a:pt x="5373368" y="3937568"/>
                </a:cubicBezTo>
                <a:cubicBezTo>
                  <a:pt x="5415015" y="3937568"/>
                  <a:pt x="5448104" y="3926443"/>
                  <a:pt x="5472636" y="3904193"/>
                </a:cubicBezTo>
                <a:cubicBezTo>
                  <a:pt x="5497168" y="3881943"/>
                  <a:pt x="5509434" y="3853133"/>
                  <a:pt x="5509434" y="3817761"/>
                </a:cubicBezTo>
                <a:cubicBezTo>
                  <a:pt x="5509434" y="3739031"/>
                  <a:pt x="5458088" y="3693105"/>
                  <a:pt x="5355397" y="3679984"/>
                </a:cubicBezTo>
                <a:close/>
                <a:moveTo>
                  <a:pt x="1713350" y="3337679"/>
                </a:moveTo>
                <a:cubicBezTo>
                  <a:pt x="1595825" y="3337679"/>
                  <a:pt x="1537062" y="3408992"/>
                  <a:pt x="1537062" y="3551619"/>
                </a:cubicBezTo>
                <a:lnTo>
                  <a:pt x="1912742" y="3551619"/>
                </a:lnTo>
                <a:cubicBezTo>
                  <a:pt x="1903614" y="3486581"/>
                  <a:pt x="1880366" y="3434665"/>
                  <a:pt x="1842997" y="3395871"/>
                </a:cubicBezTo>
                <a:cubicBezTo>
                  <a:pt x="1805629" y="3357076"/>
                  <a:pt x="1762413" y="3337679"/>
                  <a:pt x="1713350" y="3337679"/>
                </a:cubicBezTo>
                <a:close/>
                <a:moveTo>
                  <a:pt x="1710782" y="3169950"/>
                </a:moveTo>
                <a:cubicBezTo>
                  <a:pt x="1836294" y="3169950"/>
                  <a:pt x="1940840" y="3214592"/>
                  <a:pt x="2024418" y="3303876"/>
                </a:cubicBezTo>
                <a:cubicBezTo>
                  <a:pt x="2107998" y="3393161"/>
                  <a:pt x="2149788" y="3509116"/>
                  <a:pt x="2149788" y="3651743"/>
                </a:cubicBezTo>
                <a:cubicBezTo>
                  <a:pt x="2149788" y="3797223"/>
                  <a:pt x="2110850" y="3910469"/>
                  <a:pt x="2032976" y="3991481"/>
                </a:cubicBezTo>
                <a:cubicBezTo>
                  <a:pt x="1955102" y="4072493"/>
                  <a:pt x="1846278" y="4112999"/>
                  <a:pt x="1706503" y="4112999"/>
                </a:cubicBezTo>
                <a:cubicBezTo>
                  <a:pt x="1575857" y="4112999"/>
                  <a:pt x="1468887" y="4088752"/>
                  <a:pt x="1385592" y="4040259"/>
                </a:cubicBezTo>
                <a:lnTo>
                  <a:pt x="1385592" y="3858838"/>
                </a:lnTo>
                <a:cubicBezTo>
                  <a:pt x="1463752" y="3911324"/>
                  <a:pt x="1552752" y="3937568"/>
                  <a:pt x="1652590" y="3937568"/>
                </a:cubicBezTo>
                <a:cubicBezTo>
                  <a:pt x="1816326" y="3937568"/>
                  <a:pt x="1903043" y="3861120"/>
                  <a:pt x="1912742" y="3708224"/>
                </a:cubicBezTo>
                <a:lnTo>
                  <a:pt x="1311997" y="3708224"/>
                </a:lnTo>
                <a:lnTo>
                  <a:pt x="1311997" y="3602965"/>
                </a:lnTo>
                <a:cubicBezTo>
                  <a:pt x="1311997" y="3468325"/>
                  <a:pt x="1347084" y="3362496"/>
                  <a:pt x="1417256" y="3285477"/>
                </a:cubicBezTo>
                <a:cubicBezTo>
                  <a:pt x="1487428" y="3208459"/>
                  <a:pt x="1585270" y="3169950"/>
                  <a:pt x="1710782" y="3169950"/>
                </a:cubicBezTo>
                <a:close/>
                <a:moveTo>
                  <a:pt x="3685545" y="3169950"/>
                </a:moveTo>
                <a:cubicBezTo>
                  <a:pt x="3736890" y="3169950"/>
                  <a:pt x="3794797" y="3177224"/>
                  <a:pt x="3859265" y="3191771"/>
                </a:cubicBezTo>
                <a:cubicBezTo>
                  <a:pt x="3923732" y="3206320"/>
                  <a:pt x="3976219" y="3225289"/>
                  <a:pt x="4016725" y="3248680"/>
                </a:cubicBezTo>
                <a:lnTo>
                  <a:pt x="4016725" y="3438659"/>
                </a:lnTo>
                <a:cubicBezTo>
                  <a:pt x="3922591" y="3371909"/>
                  <a:pt x="3822181" y="3338535"/>
                  <a:pt x="3715496" y="3338535"/>
                </a:cubicBezTo>
                <a:cubicBezTo>
                  <a:pt x="3603677" y="3338535"/>
                  <a:pt x="3547767" y="3395871"/>
                  <a:pt x="3547767" y="3510543"/>
                </a:cubicBezTo>
                <a:lnTo>
                  <a:pt x="3798506" y="3544773"/>
                </a:lnTo>
                <a:cubicBezTo>
                  <a:pt x="4002747" y="3572158"/>
                  <a:pt x="4104868" y="3671711"/>
                  <a:pt x="4104868" y="3843434"/>
                </a:cubicBezTo>
                <a:cubicBezTo>
                  <a:pt x="4104868" y="3925587"/>
                  <a:pt x="4079481" y="3991053"/>
                  <a:pt x="4028705" y="4039831"/>
                </a:cubicBezTo>
                <a:cubicBezTo>
                  <a:pt x="3977930" y="4088610"/>
                  <a:pt x="3909184" y="4112999"/>
                  <a:pt x="3822467" y="4112999"/>
                </a:cubicBezTo>
                <a:cubicBezTo>
                  <a:pt x="3703230" y="4112999"/>
                  <a:pt x="3613376" y="4061368"/>
                  <a:pt x="3552902" y="3958106"/>
                </a:cubicBezTo>
                <a:lnTo>
                  <a:pt x="3548623" y="3958106"/>
                </a:lnTo>
                <a:lnTo>
                  <a:pt x="3548623" y="4090749"/>
                </a:lnTo>
                <a:lnTo>
                  <a:pt x="3320990" y="4090749"/>
                </a:lnTo>
                <a:lnTo>
                  <a:pt x="3320990" y="3539639"/>
                </a:lnTo>
                <a:cubicBezTo>
                  <a:pt x="3320990" y="3293179"/>
                  <a:pt x="3442508" y="3169950"/>
                  <a:pt x="3685545" y="3169950"/>
                </a:cubicBezTo>
                <a:close/>
                <a:moveTo>
                  <a:pt x="5314320" y="3169950"/>
                </a:moveTo>
                <a:cubicBezTo>
                  <a:pt x="5365666" y="3169950"/>
                  <a:pt x="5423572" y="3177224"/>
                  <a:pt x="5488040" y="3191771"/>
                </a:cubicBezTo>
                <a:cubicBezTo>
                  <a:pt x="5552507" y="3206320"/>
                  <a:pt x="5604994" y="3225289"/>
                  <a:pt x="5645500" y="3248680"/>
                </a:cubicBezTo>
                <a:lnTo>
                  <a:pt x="5645500" y="3438659"/>
                </a:lnTo>
                <a:cubicBezTo>
                  <a:pt x="5551366" y="3371909"/>
                  <a:pt x="5450957" y="3338535"/>
                  <a:pt x="5344272" y="3338535"/>
                </a:cubicBezTo>
                <a:cubicBezTo>
                  <a:pt x="5232452" y="3338535"/>
                  <a:pt x="5176542" y="3395871"/>
                  <a:pt x="5176542" y="3510543"/>
                </a:cubicBezTo>
                <a:lnTo>
                  <a:pt x="5427280" y="3544773"/>
                </a:lnTo>
                <a:cubicBezTo>
                  <a:pt x="5631522" y="3572158"/>
                  <a:pt x="5733643" y="3671711"/>
                  <a:pt x="5733643" y="3843434"/>
                </a:cubicBezTo>
                <a:cubicBezTo>
                  <a:pt x="5733643" y="3925587"/>
                  <a:pt x="5708256" y="3991053"/>
                  <a:pt x="5657481" y="4039831"/>
                </a:cubicBezTo>
                <a:cubicBezTo>
                  <a:pt x="5606705" y="4088610"/>
                  <a:pt x="5537959" y="4112999"/>
                  <a:pt x="5451242" y="4112999"/>
                </a:cubicBezTo>
                <a:cubicBezTo>
                  <a:pt x="5332006" y="4112999"/>
                  <a:pt x="5242151" y="4061368"/>
                  <a:pt x="5181677" y="3958106"/>
                </a:cubicBezTo>
                <a:lnTo>
                  <a:pt x="5177398" y="3958106"/>
                </a:lnTo>
                <a:lnTo>
                  <a:pt x="5177398" y="4090749"/>
                </a:lnTo>
                <a:lnTo>
                  <a:pt x="4949765" y="4090749"/>
                </a:lnTo>
                <a:lnTo>
                  <a:pt x="4949765" y="3539639"/>
                </a:lnTo>
                <a:cubicBezTo>
                  <a:pt x="4949765" y="3293179"/>
                  <a:pt x="5071284" y="3169950"/>
                  <a:pt x="5314320" y="3169950"/>
                </a:cubicBezTo>
                <a:close/>
                <a:moveTo>
                  <a:pt x="6459167" y="3040080"/>
                </a:moveTo>
                <a:lnTo>
                  <a:pt x="6452211" y="3040569"/>
                </a:lnTo>
                <a:cubicBezTo>
                  <a:pt x="6362463" y="3053940"/>
                  <a:pt x="6288921" y="3087369"/>
                  <a:pt x="6231585" y="3140854"/>
                </a:cubicBezTo>
                <a:cubicBezTo>
                  <a:pt x="6155137" y="3212167"/>
                  <a:pt x="6116913" y="3314859"/>
                  <a:pt x="6116913" y="3448928"/>
                </a:cubicBezTo>
                <a:cubicBezTo>
                  <a:pt x="6116913" y="3585279"/>
                  <a:pt x="6155137" y="3692677"/>
                  <a:pt x="6231585" y="3771122"/>
                </a:cubicBezTo>
                <a:cubicBezTo>
                  <a:pt x="6308033" y="3849567"/>
                  <a:pt x="6413862" y="3888789"/>
                  <a:pt x="6549073" y="3888789"/>
                </a:cubicBezTo>
                <a:lnTo>
                  <a:pt x="6653230" y="3888789"/>
                </a:lnTo>
                <a:lnTo>
                  <a:pt x="6641399" y="3809295"/>
                </a:lnTo>
                <a:cubicBezTo>
                  <a:pt x="6617212" y="3667699"/>
                  <a:pt x="6587112" y="3526415"/>
                  <a:pt x="6552712" y="3385358"/>
                </a:cubicBezTo>
                <a:close/>
                <a:moveTo>
                  <a:pt x="835189" y="2920923"/>
                </a:moveTo>
                <a:lnTo>
                  <a:pt x="1073090" y="2990240"/>
                </a:lnTo>
                <a:lnTo>
                  <a:pt x="1073090" y="3191344"/>
                </a:lnTo>
                <a:lnTo>
                  <a:pt x="1221993" y="3191344"/>
                </a:lnTo>
                <a:lnTo>
                  <a:pt x="1221993" y="3372765"/>
                </a:lnTo>
                <a:lnTo>
                  <a:pt x="1073090" y="3372765"/>
                </a:lnTo>
                <a:lnTo>
                  <a:pt x="1073090" y="3819473"/>
                </a:lnTo>
                <a:cubicBezTo>
                  <a:pt x="1073090" y="4014586"/>
                  <a:pt x="980954" y="4112143"/>
                  <a:pt x="796680" y="4112143"/>
                </a:cubicBezTo>
                <a:cubicBezTo>
                  <a:pt x="724226" y="4112143"/>
                  <a:pt x="667745" y="4101874"/>
                  <a:pt x="627239" y="4081336"/>
                </a:cubicBezTo>
                <a:lnTo>
                  <a:pt x="627239" y="3899059"/>
                </a:lnTo>
                <a:cubicBezTo>
                  <a:pt x="655194" y="3917315"/>
                  <a:pt x="685430" y="3926443"/>
                  <a:pt x="717950" y="3926443"/>
                </a:cubicBezTo>
                <a:cubicBezTo>
                  <a:pt x="796110" y="3926443"/>
                  <a:pt x="835189" y="3876809"/>
                  <a:pt x="835189" y="3777540"/>
                </a:cubicBezTo>
                <a:lnTo>
                  <a:pt x="835189" y="3372765"/>
                </a:lnTo>
                <a:lnTo>
                  <a:pt x="627239" y="3372765"/>
                </a:lnTo>
                <a:lnTo>
                  <a:pt x="627239" y="3191344"/>
                </a:lnTo>
                <a:lnTo>
                  <a:pt x="835189" y="3191344"/>
                </a:lnTo>
                <a:close/>
                <a:moveTo>
                  <a:pt x="4416589" y="2920923"/>
                </a:moveTo>
                <a:lnTo>
                  <a:pt x="4654491" y="2990240"/>
                </a:lnTo>
                <a:lnTo>
                  <a:pt x="4654491" y="3191344"/>
                </a:lnTo>
                <a:lnTo>
                  <a:pt x="4803393" y="3191344"/>
                </a:lnTo>
                <a:lnTo>
                  <a:pt x="4803393" y="3372765"/>
                </a:lnTo>
                <a:lnTo>
                  <a:pt x="4654491" y="3372765"/>
                </a:lnTo>
                <a:lnTo>
                  <a:pt x="4654491" y="3819473"/>
                </a:lnTo>
                <a:cubicBezTo>
                  <a:pt x="4654491" y="4014586"/>
                  <a:pt x="4562353" y="4112143"/>
                  <a:pt x="4378080" y="4112143"/>
                </a:cubicBezTo>
                <a:cubicBezTo>
                  <a:pt x="4305625" y="4112143"/>
                  <a:pt x="4249145" y="4101874"/>
                  <a:pt x="4208639" y="4081336"/>
                </a:cubicBezTo>
                <a:lnTo>
                  <a:pt x="4208639" y="3899059"/>
                </a:lnTo>
                <a:cubicBezTo>
                  <a:pt x="4236594" y="3917315"/>
                  <a:pt x="4266830" y="3926443"/>
                  <a:pt x="4299349" y="3926443"/>
                </a:cubicBezTo>
                <a:cubicBezTo>
                  <a:pt x="4377509" y="3926443"/>
                  <a:pt x="4416589" y="3876809"/>
                  <a:pt x="4416589" y="3777540"/>
                </a:cubicBezTo>
                <a:lnTo>
                  <a:pt x="4416589" y="3372765"/>
                </a:lnTo>
                <a:lnTo>
                  <a:pt x="4208639" y="3372765"/>
                </a:lnTo>
                <a:lnTo>
                  <a:pt x="4208639" y="3191344"/>
                </a:lnTo>
                <a:lnTo>
                  <a:pt x="4416589" y="3191344"/>
                </a:lnTo>
                <a:close/>
                <a:moveTo>
                  <a:pt x="6947002" y="2831068"/>
                </a:moveTo>
                <a:lnTo>
                  <a:pt x="6529390" y="2831068"/>
                </a:lnTo>
                <a:lnTo>
                  <a:pt x="6399886" y="2838995"/>
                </a:lnTo>
                <a:lnTo>
                  <a:pt x="6438225" y="2962785"/>
                </a:lnTo>
                <a:lnTo>
                  <a:pt x="6459167" y="3040080"/>
                </a:lnTo>
                <a:lnTo>
                  <a:pt x="6547361" y="3033884"/>
                </a:lnTo>
                <a:lnTo>
                  <a:pt x="6703110" y="3033884"/>
                </a:lnTo>
                <a:lnTo>
                  <a:pt x="6703110" y="3888789"/>
                </a:lnTo>
                <a:lnTo>
                  <a:pt x="6653230" y="3888789"/>
                </a:lnTo>
                <a:lnTo>
                  <a:pt x="6673045" y="4021935"/>
                </a:lnTo>
                <a:lnTo>
                  <a:pt x="6680007" y="4090749"/>
                </a:lnTo>
                <a:lnTo>
                  <a:pt x="6947002" y="4090749"/>
                </a:lnTo>
                <a:close/>
                <a:moveTo>
                  <a:pt x="2644902" y="2810530"/>
                </a:moveTo>
                <a:cubicBezTo>
                  <a:pt x="2787528" y="2810530"/>
                  <a:pt x="2902771" y="2842621"/>
                  <a:pt x="2990629" y="2906803"/>
                </a:cubicBezTo>
                <a:cubicBezTo>
                  <a:pt x="3078487" y="2970985"/>
                  <a:pt x="3122416" y="3059842"/>
                  <a:pt x="3122416" y="3173373"/>
                </a:cubicBezTo>
                <a:cubicBezTo>
                  <a:pt x="3122416" y="3252103"/>
                  <a:pt x="3098883" y="3320706"/>
                  <a:pt x="3051816" y="3379183"/>
                </a:cubicBezTo>
                <a:cubicBezTo>
                  <a:pt x="3004749" y="3437660"/>
                  <a:pt x="2929014" y="3490290"/>
                  <a:pt x="2824612" y="3537071"/>
                </a:cubicBezTo>
                <a:cubicBezTo>
                  <a:pt x="2701952" y="3589558"/>
                  <a:pt x="2624648" y="3631776"/>
                  <a:pt x="2592700" y="3663724"/>
                </a:cubicBezTo>
                <a:cubicBezTo>
                  <a:pt x="2560752" y="3695673"/>
                  <a:pt x="2544778" y="3730759"/>
                  <a:pt x="2544778" y="3768983"/>
                </a:cubicBezTo>
                <a:cubicBezTo>
                  <a:pt x="2544778" y="3812912"/>
                  <a:pt x="2563890" y="3848426"/>
                  <a:pt x="2602114" y="3875525"/>
                </a:cubicBezTo>
                <a:cubicBezTo>
                  <a:pt x="2640337" y="3902624"/>
                  <a:pt x="2698244" y="3916174"/>
                  <a:pt x="2775833" y="3916174"/>
                </a:cubicBezTo>
                <a:cubicBezTo>
                  <a:pt x="2904768" y="3916174"/>
                  <a:pt x="3019155" y="3874812"/>
                  <a:pt x="3118994" y="3792088"/>
                </a:cubicBezTo>
                <a:lnTo>
                  <a:pt x="3118994" y="4041971"/>
                </a:lnTo>
                <a:cubicBezTo>
                  <a:pt x="3029994" y="4089323"/>
                  <a:pt x="2914466" y="4112999"/>
                  <a:pt x="2772410" y="4112999"/>
                </a:cubicBezTo>
                <a:cubicBezTo>
                  <a:pt x="2619514" y="4112999"/>
                  <a:pt x="2500706" y="4081764"/>
                  <a:pt x="2415985" y="4019293"/>
                </a:cubicBezTo>
                <a:cubicBezTo>
                  <a:pt x="2331265" y="3956823"/>
                  <a:pt x="2288905" y="3866254"/>
                  <a:pt x="2288905" y="3747589"/>
                </a:cubicBezTo>
                <a:cubicBezTo>
                  <a:pt x="2288905" y="3665436"/>
                  <a:pt x="2312866" y="3594835"/>
                  <a:pt x="2360788" y="3535788"/>
                </a:cubicBezTo>
                <a:cubicBezTo>
                  <a:pt x="2408711" y="3476740"/>
                  <a:pt x="2494288" y="3420403"/>
                  <a:pt x="2617517" y="3366775"/>
                </a:cubicBezTo>
                <a:cubicBezTo>
                  <a:pt x="2724772" y="3319423"/>
                  <a:pt x="2792948" y="3280913"/>
                  <a:pt x="2822044" y="3251247"/>
                </a:cubicBezTo>
                <a:cubicBezTo>
                  <a:pt x="2851140" y="3221581"/>
                  <a:pt x="2865688" y="3188776"/>
                  <a:pt x="2865688" y="3152834"/>
                </a:cubicBezTo>
                <a:cubicBezTo>
                  <a:pt x="2865688" y="3107764"/>
                  <a:pt x="2844722" y="3072393"/>
                  <a:pt x="2802790" y="3046720"/>
                </a:cubicBezTo>
                <a:cubicBezTo>
                  <a:pt x="2760857" y="3021047"/>
                  <a:pt x="2705946" y="3008211"/>
                  <a:pt x="2638056" y="3008211"/>
                </a:cubicBezTo>
                <a:cubicBezTo>
                  <a:pt x="2522812" y="3008211"/>
                  <a:pt x="2424400" y="3036165"/>
                  <a:pt x="2342818" y="3092075"/>
                </a:cubicBezTo>
                <a:lnTo>
                  <a:pt x="2342818" y="2858452"/>
                </a:lnTo>
                <a:cubicBezTo>
                  <a:pt x="2416413" y="2826504"/>
                  <a:pt x="2517108" y="2810530"/>
                  <a:pt x="2644902" y="2810530"/>
                </a:cubicBezTo>
                <a:close/>
                <a:moveTo>
                  <a:pt x="5727115" y="0"/>
                </a:moveTo>
                <a:lnTo>
                  <a:pt x="0" y="0"/>
                </a:lnTo>
                <a:lnTo>
                  <a:pt x="0" y="6858000"/>
                </a:lnTo>
                <a:lnTo>
                  <a:pt x="5727115" y="6858000"/>
                </a:lnTo>
                <a:cubicBezTo>
                  <a:pt x="6552712" y="5957108"/>
                  <a:pt x="6759111" y="5088948"/>
                  <a:pt x="6694612" y="4235108"/>
                </a:cubicBezTo>
                <a:lnTo>
                  <a:pt x="6680007" y="4090749"/>
                </a:lnTo>
                <a:lnTo>
                  <a:pt x="6534525" y="4090749"/>
                </a:lnTo>
                <a:cubicBezTo>
                  <a:pt x="6336559" y="4090749"/>
                  <a:pt x="6174677" y="4031987"/>
                  <a:pt x="6048880" y="3914462"/>
                </a:cubicBezTo>
                <a:cubicBezTo>
                  <a:pt x="5923083" y="3796938"/>
                  <a:pt x="5860184" y="3640619"/>
                  <a:pt x="5860184" y="3445505"/>
                </a:cubicBezTo>
                <a:cubicBezTo>
                  <a:pt x="5860184" y="3087083"/>
                  <a:pt x="6030971" y="2885471"/>
                  <a:pt x="6372545" y="2840668"/>
                </a:cubicBezTo>
                <a:lnTo>
                  <a:pt x="6399886" y="2838995"/>
                </a:lnTo>
                <a:lnTo>
                  <a:pt x="6307613" y="2541065"/>
                </a:lnTo>
                <a:cubicBezTo>
                  <a:pt x="6036714" y="1698134"/>
                  <a:pt x="5727115" y="857250"/>
                  <a:pt x="572711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84B4AD-7FCB-E3BA-6837-BD280AF0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3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/>
              <a:t>DataSet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26232"/>
              </p:ext>
            </p:extLst>
          </p:nvPr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081739-C1C4-1D38-C559-ADCF0977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6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11D62E7-4D87-1BCD-EFCD-191B6C9A6E61}"/>
              </a:ext>
            </a:extLst>
          </p:cNvPr>
          <p:cNvSpPr txBox="1"/>
          <p:nvPr/>
        </p:nvSpPr>
        <p:spPr>
          <a:xfrm>
            <a:off x="630310" y="342684"/>
            <a:ext cx="568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배경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1CAE76-B165-FE64-94D3-8B70A77B2788}"/>
              </a:ext>
            </a:extLst>
          </p:cNvPr>
          <p:cNvCxnSpPr>
            <a:cxnSpLocks/>
          </p:cNvCxnSpPr>
          <p:nvPr/>
        </p:nvCxnSpPr>
        <p:spPr>
          <a:xfrm>
            <a:off x="494302" y="1524683"/>
            <a:ext cx="2165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6A97A9-7997-A377-E301-97C3E80EEDC5}"/>
              </a:ext>
            </a:extLst>
          </p:cNvPr>
          <p:cNvSpPr/>
          <p:nvPr/>
        </p:nvSpPr>
        <p:spPr>
          <a:xfrm>
            <a:off x="4806175" y="3534456"/>
            <a:ext cx="7150323" cy="3147804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B64967-1F1C-5C89-75B3-76DF948A5188}"/>
              </a:ext>
            </a:extLst>
          </p:cNvPr>
          <p:cNvGrpSpPr/>
          <p:nvPr/>
        </p:nvGrpSpPr>
        <p:grpSpPr>
          <a:xfrm>
            <a:off x="-96544" y="1598686"/>
            <a:ext cx="5752474" cy="5248163"/>
            <a:chOff x="-96545" y="1177954"/>
            <a:chExt cx="6323811" cy="56688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727CF9-C9DA-1C58-46EC-83E448F12D6B}"/>
                </a:ext>
              </a:extLst>
            </p:cNvPr>
            <p:cNvSpPr/>
            <p:nvPr/>
          </p:nvSpPr>
          <p:spPr>
            <a:xfrm>
              <a:off x="-96545" y="1177954"/>
              <a:ext cx="6051296" cy="566889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D48BB7-BE4D-40D2-B54E-F0053A7E5EF2}"/>
                </a:ext>
              </a:extLst>
            </p:cNvPr>
            <p:cNvSpPr/>
            <p:nvPr/>
          </p:nvSpPr>
          <p:spPr>
            <a:xfrm>
              <a:off x="153078" y="2194471"/>
              <a:ext cx="1975302" cy="2593660"/>
            </a:xfrm>
            <a:custGeom>
              <a:avLst/>
              <a:gdLst>
                <a:gd name="connsiteX0" fmla="*/ 295809 w 1975302"/>
                <a:gd name="connsiteY0" fmla="*/ 61049 h 2593660"/>
                <a:gd name="connsiteX1" fmla="*/ 390020 w 1975302"/>
                <a:gd name="connsiteY1" fmla="*/ 99842 h 2593660"/>
                <a:gd name="connsiteX2" fmla="*/ 406646 w 1975302"/>
                <a:gd name="connsiteY2" fmla="*/ 94300 h 2593660"/>
                <a:gd name="connsiteX3" fmla="*/ 445438 w 1975302"/>
                <a:gd name="connsiteY3" fmla="*/ 105384 h 2593660"/>
                <a:gd name="connsiteX4" fmla="*/ 467606 w 1975302"/>
                <a:gd name="connsiteY4" fmla="*/ 144176 h 2593660"/>
                <a:gd name="connsiteX5" fmla="*/ 484231 w 1975302"/>
                <a:gd name="connsiteY5" fmla="*/ 188511 h 2593660"/>
                <a:gd name="connsiteX6" fmla="*/ 511940 w 1975302"/>
                <a:gd name="connsiteY6" fmla="*/ 216220 h 2593660"/>
                <a:gd name="connsiteX7" fmla="*/ 539649 w 1975302"/>
                <a:gd name="connsiteY7" fmla="*/ 243929 h 2593660"/>
                <a:gd name="connsiteX8" fmla="*/ 550733 w 1975302"/>
                <a:gd name="connsiteY8" fmla="*/ 266096 h 2593660"/>
                <a:gd name="connsiteX9" fmla="*/ 567358 w 1975302"/>
                <a:gd name="connsiteY9" fmla="*/ 282722 h 2593660"/>
                <a:gd name="connsiteX10" fmla="*/ 578442 w 1975302"/>
                <a:gd name="connsiteY10" fmla="*/ 299347 h 2593660"/>
                <a:gd name="connsiteX11" fmla="*/ 583984 w 1975302"/>
                <a:gd name="connsiteY11" fmla="*/ 315973 h 2593660"/>
                <a:gd name="connsiteX12" fmla="*/ 595067 w 1975302"/>
                <a:gd name="connsiteY12" fmla="*/ 343682 h 2593660"/>
                <a:gd name="connsiteX13" fmla="*/ 600609 w 1975302"/>
                <a:gd name="connsiteY13" fmla="*/ 365849 h 2593660"/>
                <a:gd name="connsiteX14" fmla="*/ 606151 w 1975302"/>
                <a:gd name="connsiteY14" fmla="*/ 399100 h 2593660"/>
                <a:gd name="connsiteX15" fmla="*/ 622777 w 1975302"/>
                <a:gd name="connsiteY15" fmla="*/ 404642 h 2593660"/>
                <a:gd name="connsiteX16" fmla="*/ 639402 w 1975302"/>
                <a:gd name="connsiteY16" fmla="*/ 415725 h 2593660"/>
                <a:gd name="connsiteX17" fmla="*/ 689278 w 1975302"/>
                <a:gd name="connsiteY17" fmla="*/ 410184 h 2593660"/>
                <a:gd name="connsiteX18" fmla="*/ 722529 w 1975302"/>
                <a:gd name="connsiteY18" fmla="*/ 404642 h 2593660"/>
                <a:gd name="connsiteX19" fmla="*/ 755780 w 1975302"/>
                <a:gd name="connsiteY19" fmla="*/ 415725 h 2593660"/>
                <a:gd name="connsiteX20" fmla="*/ 822282 w 1975302"/>
                <a:gd name="connsiteY20" fmla="*/ 404642 h 2593660"/>
                <a:gd name="connsiteX21" fmla="*/ 899867 w 1975302"/>
                <a:gd name="connsiteY21" fmla="*/ 410184 h 2593660"/>
                <a:gd name="connsiteX22" fmla="*/ 922035 w 1975302"/>
                <a:gd name="connsiteY22" fmla="*/ 415725 h 2593660"/>
                <a:gd name="connsiteX23" fmla="*/ 955286 w 1975302"/>
                <a:gd name="connsiteY23" fmla="*/ 421267 h 2593660"/>
                <a:gd name="connsiteX24" fmla="*/ 994078 w 1975302"/>
                <a:gd name="connsiteY24" fmla="*/ 437893 h 2593660"/>
                <a:gd name="connsiteX25" fmla="*/ 1021787 w 1975302"/>
                <a:gd name="connsiteY25" fmla="*/ 443434 h 2593660"/>
                <a:gd name="connsiteX26" fmla="*/ 1038413 w 1975302"/>
                <a:gd name="connsiteY26" fmla="*/ 448976 h 2593660"/>
                <a:gd name="connsiteX27" fmla="*/ 1088289 w 1975302"/>
                <a:gd name="connsiteY27" fmla="*/ 437893 h 2593660"/>
                <a:gd name="connsiteX28" fmla="*/ 1110457 w 1975302"/>
                <a:gd name="connsiteY28" fmla="*/ 432351 h 2593660"/>
                <a:gd name="connsiteX29" fmla="*/ 1127082 w 1975302"/>
                <a:gd name="connsiteY29" fmla="*/ 426809 h 2593660"/>
                <a:gd name="connsiteX30" fmla="*/ 1160333 w 1975302"/>
                <a:gd name="connsiteY30" fmla="*/ 421267 h 2593660"/>
                <a:gd name="connsiteX31" fmla="*/ 1193584 w 1975302"/>
                <a:gd name="connsiteY31" fmla="*/ 448976 h 2593660"/>
                <a:gd name="connsiteX32" fmla="*/ 1232377 w 1975302"/>
                <a:gd name="connsiteY32" fmla="*/ 476685 h 2593660"/>
                <a:gd name="connsiteX33" fmla="*/ 1271169 w 1975302"/>
                <a:gd name="connsiteY33" fmla="*/ 498853 h 2593660"/>
                <a:gd name="connsiteX34" fmla="*/ 1315504 w 1975302"/>
                <a:gd name="connsiteY34" fmla="*/ 504394 h 2593660"/>
                <a:gd name="connsiteX35" fmla="*/ 1359838 w 1975302"/>
                <a:gd name="connsiteY35" fmla="*/ 493311 h 2593660"/>
                <a:gd name="connsiteX36" fmla="*/ 1382006 w 1975302"/>
                <a:gd name="connsiteY36" fmla="*/ 471144 h 2593660"/>
                <a:gd name="connsiteX37" fmla="*/ 1393089 w 1975302"/>
                <a:gd name="connsiteY37" fmla="*/ 448976 h 2593660"/>
                <a:gd name="connsiteX38" fmla="*/ 1420798 w 1975302"/>
                <a:gd name="connsiteY38" fmla="*/ 399100 h 2593660"/>
                <a:gd name="connsiteX39" fmla="*/ 1437424 w 1975302"/>
                <a:gd name="connsiteY39" fmla="*/ 393558 h 2593660"/>
                <a:gd name="connsiteX40" fmla="*/ 1476217 w 1975302"/>
                <a:gd name="connsiteY40" fmla="*/ 382474 h 2593660"/>
                <a:gd name="connsiteX41" fmla="*/ 1470675 w 1975302"/>
                <a:gd name="connsiteY41" fmla="*/ 349224 h 2593660"/>
                <a:gd name="connsiteX42" fmla="*/ 1465133 w 1975302"/>
                <a:gd name="connsiteY42" fmla="*/ 288264 h 2593660"/>
                <a:gd name="connsiteX43" fmla="*/ 1515009 w 1975302"/>
                <a:gd name="connsiteY43" fmla="*/ 271638 h 2593660"/>
                <a:gd name="connsiteX44" fmla="*/ 1548260 w 1975302"/>
                <a:gd name="connsiteY44" fmla="*/ 277180 h 2593660"/>
                <a:gd name="connsiteX45" fmla="*/ 1553802 w 1975302"/>
                <a:gd name="connsiteY45" fmla="*/ 299347 h 2593660"/>
                <a:gd name="connsiteX46" fmla="*/ 1570427 w 1975302"/>
                <a:gd name="connsiteY46" fmla="*/ 343682 h 2593660"/>
                <a:gd name="connsiteX47" fmla="*/ 1587053 w 1975302"/>
                <a:gd name="connsiteY47" fmla="*/ 349224 h 2593660"/>
                <a:gd name="connsiteX48" fmla="*/ 1598137 w 1975302"/>
                <a:gd name="connsiteY48" fmla="*/ 371391 h 2593660"/>
                <a:gd name="connsiteX49" fmla="*/ 1603678 w 1975302"/>
                <a:gd name="connsiteY49" fmla="*/ 399100 h 2593660"/>
                <a:gd name="connsiteX50" fmla="*/ 1648013 w 1975302"/>
                <a:gd name="connsiteY50" fmla="*/ 421267 h 2593660"/>
                <a:gd name="connsiteX51" fmla="*/ 1664638 w 1975302"/>
                <a:gd name="connsiteY51" fmla="*/ 437893 h 2593660"/>
                <a:gd name="connsiteX52" fmla="*/ 1675722 w 1975302"/>
                <a:gd name="connsiteY52" fmla="*/ 487769 h 2593660"/>
                <a:gd name="connsiteX53" fmla="*/ 1692347 w 1975302"/>
                <a:gd name="connsiteY53" fmla="*/ 532104 h 2593660"/>
                <a:gd name="connsiteX54" fmla="*/ 1703431 w 1975302"/>
                <a:gd name="connsiteY54" fmla="*/ 581980 h 2593660"/>
                <a:gd name="connsiteX55" fmla="*/ 1731140 w 1975302"/>
                <a:gd name="connsiteY55" fmla="*/ 615231 h 2593660"/>
                <a:gd name="connsiteX56" fmla="*/ 1747766 w 1975302"/>
                <a:gd name="connsiteY56" fmla="*/ 620773 h 2593660"/>
                <a:gd name="connsiteX57" fmla="*/ 1753307 w 1975302"/>
                <a:gd name="connsiteY57" fmla="*/ 637398 h 2593660"/>
                <a:gd name="connsiteX58" fmla="*/ 1769933 w 1975302"/>
                <a:gd name="connsiteY58" fmla="*/ 659565 h 2593660"/>
                <a:gd name="connsiteX59" fmla="*/ 1781017 w 1975302"/>
                <a:gd name="connsiteY59" fmla="*/ 676191 h 2593660"/>
                <a:gd name="connsiteX60" fmla="*/ 1786558 w 1975302"/>
                <a:gd name="connsiteY60" fmla="*/ 692816 h 2593660"/>
                <a:gd name="connsiteX61" fmla="*/ 1803184 w 1975302"/>
                <a:gd name="connsiteY61" fmla="*/ 759318 h 2593660"/>
                <a:gd name="connsiteX62" fmla="*/ 1825351 w 1975302"/>
                <a:gd name="connsiteY62" fmla="*/ 781485 h 2593660"/>
                <a:gd name="connsiteX63" fmla="*/ 1869686 w 1975302"/>
                <a:gd name="connsiteY63" fmla="*/ 814736 h 2593660"/>
                <a:gd name="connsiteX64" fmla="*/ 1891853 w 1975302"/>
                <a:gd name="connsiteY64" fmla="*/ 859071 h 2593660"/>
                <a:gd name="connsiteX65" fmla="*/ 1914020 w 1975302"/>
                <a:gd name="connsiteY65" fmla="*/ 903405 h 2593660"/>
                <a:gd name="connsiteX66" fmla="*/ 1958355 w 1975302"/>
                <a:gd name="connsiteY66" fmla="*/ 925573 h 2593660"/>
                <a:gd name="connsiteX67" fmla="*/ 1974980 w 1975302"/>
                <a:gd name="connsiteY67" fmla="*/ 958824 h 2593660"/>
                <a:gd name="connsiteX68" fmla="*/ 1958355 w 1975302"/>
                <a:gd name="connsiteY68" fmla="*/ 969907 h 2593660"/>
                <a:gd name="connsiteX69" fmla="*/ 1925104 w 1975302"/>
                <a:gd name="connsiteY69" fmla="*/ 964365 h 2593660"/>
                <a:gd name="connsiteX70" fmla="*/ 1869686 w 1975302"/>
                <a:gd name="connsiteY70" fmla="*/ 947740 h 2593660"/>
                <a:gd name="connsiteX71" fmla="*/ 1836435 w 1975302"/>
                <a:gd name="connsiteY71" fmla="*/ 903405 h 2593660"/>
                <a:gd name="connsiteX72" fmla="*/ 1814267 w 1975302"/>
                <a:gd name="connsiteY72" fmla="*/ 870154 h 2593660"/>
                <a:gd name="connsiteX73" fmla="*/ 1764391 w 1975302"/>
                <a:gd name="connsiteY73" fmla="*/ 859071 h 2593660"/>
                <a:gd name="connsiteX74" fmla="*/ 1742224 w 1975302"/>
                <a:gd name="connsiteY74" fmla="*/ 825820 h 2593660"/>
                <a:gd name="connsiteX75" fmla="*/ 1720057 w 1975302"/>
                <a:gd name="connsiteY75" fmla="*/ 814736 h 2593660"/>
                <a:gd name="connsiteX76" fmla="*/ 1681264 w 1975302"/>
                <a:gd name="connsiteY76" fmla="*/ 787027 h 2593660"/>
                <a:gd name="connsiteX77" fmla="*/ 1664638 w 1975302"/>
                <a:gd name="connsiteY77" fmla="*/ 781485 h 2593660"/>
                <a:gd name="connsiteX78" fmla="*/ 1648013 w 1975302"/>
                <a:gd name="connsiteY78" fmla="*/ 787027 h 2593660"/>
                <a:gd name="connsiteX79" fmla="*/ 1631387 w 1975302"/>
                <a:gd name="connsiteY79" fmla="*/ 825820 h 2593660"/>
                <a:gd name="connsiteX80" fmla="*/ 1648013 w 1975302"/>
                <a:gd name="connsiteY80" fmla="*/ 864613 h 2593660"/>
                <a:gd name="connsiteX81" fmla="*/ 1659097 w 1975302"/>
                <a:gd name="connsiteY81" fmla="*/ 942198 h 2593660"/>
                <a:gd name="connsiteX82" fmla="*/ 1670180 w 1975302"/>
                <a:gd name="connsiteY82" fmla="*/ 964365 h 2593660"/>
                <a:gd name="connsiteX83" fmla="*/ 1631387 w 1975302"/>
                <a:gd name="connsiteY83" fmla="*/ 992074 h 2593660"/>
                <a:gd name="connsiteX84" fmla="*/ 1587053 w 1975302"/>
                <a:gd name="connsiteY84" fmla="*/ 980991 h 2593660"/>
                <a:gd name="connsiteX85" fmla="*/ 1564886 w 1975302"/>
                <a:gd name="connsiteY85" fmla="*/ 997616 h 2593660"/>
                <a:gd name="connsiteX86" fmla="*/ 1542718 w 1975302"/>
                <a:gd name="connsiteY86" fmla="*/ 986533 h 2593660"/>
                <a:gd name="connsiteX87" fmla="*/ 1492842 w 1975302"/>
                <a:gd name="connsiteY87" fmla="*/ 975449 h 2593660"/>
                <a:gd name="connsiteX88" fmla="*/ 1476217 w 1975302"/>
                <a:gd name="connsiteY88" fmla="*/ 980991 h 2593660"/>
                <a:gd name="connsiteX89" fmla="*/ 1420798 w 1975302"/>
                <a:gd name="connsiteY89" fmla="*/ 986533 h 2593660"/>
                <a:gd name="connsiteX90" fmla="*/ 1415257 w 1975302"/>
                <a:gd name="connsiteY90" fmla="*/ 1008700 h 2593660"/>
                <a:gd name="connsiteX91" fmla="*/ 1431882 w 1975302"/>
                <a:gd name="connsiteY91" fmla="*/ 1030867 h 2593660"/>
                <a:gd name="connsiteX92" fmla="*/ 1393089 w 1975302"/>
                <a:gd name="connsiteY92" fmla="*/ 1091827 h 2593660"/>
                <a:gd name="connsiteX93" fmla="*/ 1376464 w 1975302"/>
                <a:gd name="connsiteY93" fmla="*/ 1113994 h 2593660"/>
                <a:gd name="connsiteX94" fmla="*/ 1359838 w 1975302"/>
                <a:gd name="connsiteY94" fmla="*/ 1125078 h 2593660"/>
                <a:gd name="connsiteX95" fmla="*/ 1332129 w 1975302"/>
                <a:gd name="connsiteY95" fmla="*/ 1158329 h 2593660"/>
                <a:gd name="connsiteX96" fmla="*/ 1376464 w 1975302"/>
                <a:gd name="connsiteY96" fmla="*/ 1186038 h 2593660"/>
                <a:gd name="connsiteX97" fmla="*/ 1393089 w 1975302"/>
                <a:gd name="connsiteY97" fmla="*/ 1191580 h 2593660"/>
                <a:gd name="connsiteX98" fmla="*/ 1420798 w 1975302"/>
                <a:gd name="connsiteY98" fmla="*/ 1202664 h 2593660"/>
                <a:gd name="connsiteX99" fmla="*/ 1470675 w 1975302"/>
                <a:gd name="connsiteY99" fmla="*/ 1224831 h 2593660"/>
                <a:gd name="connsiteX100" fmla="*/ 1492842 w 1975302"/>
                <a:gd name="connsiteY100" fmla="*/ 1230373 h 2593660"/>
                <a:gd name="connsiteX101" fmla="*/ 1503926 w 1975302"/>
                <a:gd name="connsiteY101" fmla="*/ 1330125 h 2593660"/>
                <a:gd name="connsiteX102" fmla="*/ 1492842 w 1975302"/>
                <a:gd name="connsiteY102" fmla="*/ 1463129 h 2593660"/>
                <a:gd name="connsiteX103" fmla="*/ 1476217 w 1975302"/>
                <a:gd name="connsiteY103" fmla="*/ 1457587 h 2593660"/>
                <a:gd name="connsiteX104" fmla="*/ 1459591 w 1975302"/>
                <a:gd name="connsiteY104" fmla="*/ 1413253 h 2593660"/>
                <a:gd name="connsiteX105" fmla="*/ 1465133 w 1975302"/>
                <a:gd name="connsiteY105" fmla="*/ 1396627 h 2593660"/>
                <a:gd name="connsiteX106" fmla="*/ 1454049 w 1975302"/>
                <a:gd name="connsiteY106" fmla="*/ 1341209 h 2593660"/>
                <a:gd name="connsiteX107" fmla="*/ 1404173 w 1975302"/>
                <a:gd name="connsiteY107" fmla="*/ 1357834 h 2593660"/>
                <a:gd name="connsiteX108" fmla="*/ 1370922 w 1975302"/>
                <a:gd name="connsiteY108" fmla="*/ 1363376 h 2593660"/>
                <a:gd name="connsiteX109" fmla="*/ 1293337 w 1975302"/>
                <a:gd name="connsiteY109" fmla="*/ 1352293 h 2593660"/>
                <a:gd name="connsiteX110" fmla="*/ 1260086 w 1975302"/>
                <a:gd name="connsiteY110" fmla="*/ 1341209 h 2593660"/>
                <a:gd name="connsiteX111" fmla="*/ 1237918 w 1975302"/>
                <a:gd name="connsiteY111" fmla="*/ 1280249 h 2593660"/>
                <a:gd name="connsiteX112" fmla="*/ 1221293 w 1975302"/>
                <a:gd name="connsiteY112" fmla="*/ 1274707 h 2593660"/>
                <a:gd name="connsiteX113" fmla="*/ 1215751 w 1975302"/>
                <a:gd name="connsiteY113" fmla="*/ 1291333 h 2593660"/>
                <a:gd name="connsiteX114" fmla="*/ 1182500 w 1975302"/>
                <a:gd name="connsiteY114" fmla="*/ 1274707 h 2593660"/>
                <a:gd name="connsiteX115" fmla="*/ 1143707 w 1975302"/>
                <a:gd name="connsiteY115" fmla="*/ 1296874 h 2593660"/>
                <a:gd name="connsiteX116" fmla="*/ 1110457 w 1975302"/>
                <a:gd name="connsiteY116" fmla="*/ 1313500 h 2593660"/>
                <a:gd name="connsiteX117" fmla="*/ 1099373 w 1975302"/>
                <a:gd name="connsiteY117" fmla="*/ 1330125 h 2593660"/>
                <a:gd name="connsiteX118" fmla="*/ 1066122 w 1975302"/>
                <a:gd name="connsiteY118" fmla="*/ 1352293 h 2593660"/>
                <a:gd name="connsiteX119" fmla="*/ 1055038 w 1975302"/>
                <a:gd name="connsiteY119" fmla="*/ 1413253 h 2593660"/>
                <a:gd name="connsiteX120" fmla="*/ 1066122 w 1975302"/>
                <a:gd name="connsiteY120" fmla="*/ 1463129 h 2593660"/>
                <a:gd name="connsiteX121" fmla="*/ 1055038 w 1975302"/>
                <a:gd name="connsiteY121" fmla="*/ 1513005 h 2593660"/>
                <a:gd name="connsiteX122" fmla="*/ 1043955 w 1975302"/>
                <a:gd name="connsiteY122" fmla="*/ 1529631 h 2593660"/>
                <a:gd name="connsiteX123" fmla="*/ 1032871 w 1975302"/>
                <a:gd name="connsiteY123" fmla="*/ 1573965 h 2593660"/>
                <a:gd name="connsiteX124" fmla="*/ 1021787 w 1975302"/>
                <a:gd name="connsiteY124" fmla="*/ 1590591 h 2593660"/>
                <a:gd name="connsiteX125" fmla="*/ 1005162 w 1975302"/>
                <a:gd name="connsiteY125" fmla="*/ 1607216 h 2593660"/>
                <a:gd name="connsiteX126" fmla="*/ 988537 w 1975302"/>
                <a:gd name="connsiteY126" fmla="*/ 1646009 h 2593660"/>
                <a:gd name="connsiteX127" fmla="*/ 982995 w 1975302"/>
                <a:gd name="connsiteY127" fmla="*/ 1701427 h 2593660"/>
                <a:gd name="connsiteX128" fmla="*/ 966369 w 1975302"/>
                <a:gd name="connsiteY128" fmla="*/ 1712511 h 2593660"/>
                <a:gd name="connsiteX129" fmla="*/ 944202 w 1975302"/>
                <a:gd name="connsiteY129" fmla="*/ 1745762 h 2593660"/>
                <a:gd name="connsiteX130" fmla="*/ 933118 w 1975302"/>
                <a:gd name="connsiteY130" fmla="*/ 1779013 h 2593660"/>
                <a:gd name="connsiteX131" fmla="*/ 933118 w 1975302"/>
                <a:gd name="connsiteY131" fmla="*/ 1878765 h 2593660"/>
                <a:gd name="connsiteX132" fmla="*/ 927577 w 1975302"/>
                <a:gd name="connsiteY132" fmla="*/ 1900933 h 2593660"/>
                <a:gd name="connsiteX133" fmla="*/ 894326 w 1975302"/>
                <a:gd name="connsiteY133" fmla="*/ 1917558 h 2593660"/>
                <a:gd name="connsiteX134" fmla="*/ 883242 w 1975302"/>
                <a:gd name="connsiteY134" fmla="*/ 1956351 h 2593660"/>
                <a:gd name="connsiteX135" fmla="*/ 888784 w 1975302"/>
                <a:gd name="connsiteY135" fmla="*/ 1978518 h 2593660"/>
                <a:gd name="connsiteX136" fmla="*/ 877700 w 1975302"/>
                <a:gd name="connsiteY136" fmla="*/ 2033936 h 2593660"/>
                <a:gd name="connsiteX137" fmla="*/ 872158 w 1975302"/>
                <a:gd name="connsiteY137" fmla="*/ 2050562 h 2593660"/>
                <a:gd name="connsiteX138" fmla="*/ 849991 w 1975302"/>
                <a:gd name="connsiteY138" fmla="*/ 2083813 h 2593660"/>
                <a:gd name="connsiteX139" fmla="*/ 838907 w 1975302"/>
                <a:gd name="connsiteY139" fmla="*/ 2100438 h 2593660"/>
                <a:gd name="connsiteX140" fmla="*/ 822282 w 1975302"/>
                <a:gd name="connsiteY140" fmla="*/ 2150314 h 2593660"/>
                <a:gd name="connsiteX141" fmla="*/ 805657 w 1975302"/>
                <a:gd name="connsiteY141" fmla="*/ 2189107 h 2593660"/>
                <a:gd name="connsiteX142" fmla="*/ 794573 w 1975302"/>
                <a:gd name="connsiteY142" fmla="*/ 2238984 h 2593660"/>
                <a:gd name="connsiteX143" fmla="*/ 783489 w 1975302"/>
                <a:gd name="connsiteY143" fmla="*/ 2255609 h 2593660"/>
                <a:gd name="connsiteX144" fmla="*/ 755780 w 1975302"/>
                <a:gd name="connsiteY144" fmla="*/ 2299944 h 2593660"/>
                <a:gd name="connsiteX145" fmla="*/ 750238 w 1975302"/>
                <a:gd name="connsiteY145" fmla="*/ 2316569 h 2593660"/>
                <a:gd name="connsiteX146" fmla="*/ 716987 w 1975302"/>
                <a:gd name="connsiteY146" fmla="*/ 2349820 h 2593660"/>
                <a:gd name="connsiteX147" fmla="*/ 694820 w 1975302"/>
                <a:gd name="connsiteY147" fmla="*/ 2383071 h 2593660"/>
                <a:gd name="connsiteX148" fmla="*/ 667111 w 1975302"/>
                <a:gd name="connsiteY148" fmla="*/ 2388613 h 2593660"/>
                <a:gd name="connsiteX149" fmla="*/ 628318 w 1975302"/>
                <a:gd name="connsiteY149" fmla="*/ 2399696 h 2593660"/>
                <a:gd name="connsiteX150" fmla="*/ 606151 w 1975302"/>
                <a:gd name="connsiteY150" fmla="*/ 2416322 h 2593660"/>
                <a:gd name="connsiteX151" fmla="*/ 583984 w 1975302"/>
                <a:gd name="connsiteY151" fmla="*/ 2421864 h 2593660"/>
                <a:gd name="connsiteX152" fmla="*/ 561817 w 1975302"/>
                <a:gd name="connsiteY152" fmla="*/ 2432947 h 2593660"/>
                <a:gd name="connsiteX153" fmla="*/ 534107 w 1975302"/>
                <a:gd name="connsiteY153" fmla="*/ 2466198 h 2593660"/>
                <a:gd name="connsiteX154" fmla="*/ 511940 w 1975302"/>
                <a:gd name="connsiteY154" fmla="*/ 2499449 h 2593660"/>
                <a:gd name="connsiteX155" fmla="*/ 473147 w 1975302"/>
                <a:gd name="connsiteY155" fmla="*/ 2532700 h 2593660"/>
                <a:gd name="connsiteX156" fmla="*/ 456522 w 1975302"/>
                <a:gd name="connsiteY156" fmla="*/ 2549325 h 2593660"/>
                <a:gd name="connsiteX157" fmla="*/ 428813 w 1975302"/>
                <a:gd name="connsiteY157" fmla="*/ 2565951 h 2593660"/>
                <a:gd name="connsiteX158" fmla="*/ 390020 w 1975302"/>
                <a:gd name="connsiteY158" fmla="*/ 2593660 h 2593660"/>
                <a:gd name="connsiteX159" fmla="*/ 384478 w 1975302"/>
                <a:gd name="connsiteY159" fmla="*/ 2549325 h 2593660"/>
                <a:gd name="connsiteX160" fmla="*/ 373395 w 1975302"/>
                <a:gd name="connsiteY160" fmla="*/ 2527158 h 2593660"/>
                <a:gd name="connsiteX161" fmla="*/ 367853 w 1975302"/>
                <a:gd name="connsiteY161" fmla="*/ 2504991 h 2593660"/>
                <a:gd name="connsiteX162" fmla="*/ 356769 w 1975302"/>
                <a:gd name="connsiteY162" fmla="*/ 2482824 h 2593660"/>
                <a:gd name="connsiteX163" fmla="*/ 329060 w 1975302"/>
                <a:gd name="connsiteY163" fmla="*/ 2438489 h 2593660"/>
                <a:gd name="connsiteX164" fmla="*/ 323518 w 1975302"/>
                <a:gd name="connsiteY164" fmla="*/ 2416322 h 2593660"/>
                <a:gd name="connsiteX165" fmla="*/ 329060 w 1975302"/>
                <a:gd name="connsiteY165" fmla="*/ 2399696 h 2593660"/>
                <a:gd name="connsiteX166" fmla="*/ 334602 w 1975302"/>
                <a:gd name="connsiteY166" fmla="*/ 2377529 h 2593660"/>
                <a:gd name="connsiteX167" fmla="*/ 362311 w 1975302"/>
                <a:gd name="connsiteY167" fmla="*/ 2344278 h 2593660"/>
                <a:gd name="connsiteX168" fmla="*/ 373395 w 1975302"/>
                <a:gd name="connsiteY168" fmla="*/ 2311027 h 2593660"/>
                <a:gd name="connsiteX169" fmla="*/ 378937 w 1975302"/>
                <a:gd name="connsiteY169" fmla="*/ 2222358 h 2593660"/>
                <a:gd name="connsiteX170" fmla="*/ 384478 w 1975302"/>
                <a:gd name="connsiteY170" fmla="*/ 2200191 h 2593660"/>
                <a:gd name="connsiteX171" fmla="*/ 373395 w 1975302"/>
                <a:gd name="connsiteY171" fmla="*/ 2117064 h 2593660"/>
                <a:gd name="connsiteX172" fmla="*/ 362311 w 1975302"/>
                <a:gd name="connsiteY172" fmla="*/ 2100438 h 2593660"/>
                <a:gd name="connsiteX173" fmla="*/ 340144 w 1975302"/>
                <a:gd name="connsiteY173" fmla="*/ 2061645 h 2593660"/>
                <a:gd name="connsiteX174" fmla="*/ 329060 w 1975302"/>
                <a:gd name="connsiteY174" fmla="*/ 2045020 h 2593660"/>
                <a:gd name="connsiteX175" fmla="*/ 306893 w 1975302"/>
                <a:gd name="connsiteY175" fmla="*/ 2033936 h 2593660"/>
                <a:gd name="connsiteX176" fmla="*/ 284726 w 1975302"/>
                <a:gd name="connsiteY176" fmla="*/ 2017311 h 2593660"/>
                <a:gd name="connsiteX177" fmla="*/ 279184 w 1975302"/>
                <a:gd name="connsiteY177" fmla="*/ 1984060 h 2593660"/>
                <a:gd name="connsiteX178" fmla="*/ 257017 w 1975302"/>
                <a:gd name="connsiteY178" fmla="*/ 1945267 h 2593660"/>
                <a:gd name="connsiteX179" fmla="*/ 245933 w 1975302"/>
                <a:gd name="connsiteY179" fmla="*/ 1812264 h 2593660"/>
                <a:gd name="connsiteX180" fmla="*/ 234849 w 1975302"/>
                <a:gd name="connsiteY180" fmla="*/ 1762387 h 2593660"/>
                <a:gd name="connsiteX181" fmla="*/ 218224 w 1975302"/>
                <a:gd name="connsiteY181" fmla="*/ 1751304 h 2593660"/>
                <a:gd name="connsiteX182" fmla="*/ 212682 w 1975302"/>
                <a:gd name="connsiteY182" fmla="*/ 1734678 h 2593660"/>
                <a:gd name="connsiteX183" fmla="*/ 190515 w 1975302"/>
                <a:gd name="connsiteY183" fmla="*/ 1729136 h 2593660"/>
                <a:gd name="connsiteX184" fmla="*/ 162806 w 1975302"/>
                <a:gd name="connsiteY184" fmla="*/ 1723594 h 2593660"/>
                <a:gd name="connsiteX185" fmla="*/ 151722 w 1975302"/>
                <a:gd name="connsiteY185" fmla="*/ 1706969 h 2593660"/>
                <a:gd name="connsiteX186" fmla="*/ 140638 w 1975302"/>
                <a:gd name="connsiteY186" fmla="*/ 1657093 h 2593660"/>
                <a:gd name="connsiteX187" fmla="*/ 129555 w 1975302"/>
                <a:gd name="connsiteY187" fmla="*/ 1623842 h 2593660"/>
                <a:gd name="connsiteX188" fmla="*/ 124013 w 1975302"/>
                <a:gd name="connsiteY188" fmla="*/ 1607216 h 2593660"/>
                <a:gd name="connsiteX189" fmla="*/ 107387 w 1975302"/>
                <a:gd name="connsiteY189" fmla="*/ 1596133 h 2593660"/>
                <a:gd name="connsiteX190" fmla="*/ 124013 w 1975302"/>
                <a:gd name="connsiteY190" fmla="*/ 1562882 h 2593660"/>
                <a:gd name="connsiteX191" fmla="*/ 140638 w 1975302"/>
                <a:gd name="connsiteY191" fmla="*/ 1557340 h 2593660"/>
                <a:gd name="connsiteX192" fmla="*/ 146180 w 1975302"/>
                <a:gd name="connsiteY192" fmla="*/ 1513005 h 2593660"/>
                <a:gd name="connsiteX193" fmla="*/ 101846 w 1975302"/>
                <a:gd name="connsiteY193" fmla="*/ 1490838 h 2593660"/>
                <a:gd name="connsiteX194" fmla="*/ 68595 w 1975302"/>
                <a:gd name="connsiteY194" fmla="*/ 1463129 h 2593660"/>
                <a:gd name="connsiteX195" fmla="*/ 57511 w 1975302"/>
                <a:gd name="connsiteY195" fmla="*/ 1440962 h 2593660"/>
                <a:gd name="connsiteX196" fmla="*/ 46427 w 1975302"/>
                <a:gd name="connsiteY196" fmla="*/ 1391085 h 2593660"/>
                <a:gd name="connsiteX197" fmla="*/ 40886 w 1975302"/>
                <a:gd name="connsiteY197" fmla="*/ 1374460 h 2593660"/>
                <a:gd name="connsiteX198" fmla="*/ 40886 w 1975302"/>
                <a:gd name="connsiteY198" fmla="*/ 1224831 h 2593660"/>
                <a:gd name="connsiteX199" fmla="*/ 57511 w 1975302"/>
                <a:gd name="connsiteY199" fmla="*/ 1213747 h 2593660"/>
                <a:gd name="connsiteX200" fmla="*/ 101846 w 1975302"/>
                <a:gd name="connsiteY200" fmla="*/ 1180496 h 2593660"/>
                <a:gd name="connsiteX201" fmla="*/ 96304 w 1975302"/>
                <a:gd name="connsiteY201" fmla="*/ 1147245 h 2593660"/>
                <a:gd name="connsiteX202" fmla="*/ 57511 w 1975302"/>
                <a:gd name="connsiteY202" fmla="*/ 1130620 h 2593660"/>
                <a:gd name="connsiteX203" fmla="*/ 29802 w 1975302"/>
                <a:gd name="connsiteY203" fmla="*/ 1097369 h 2593660"/>
                <a:gd name="connsiteX204" fmla="*/ 24260 w 1975302"/>
                <a:gd name="connsiteY204" fmla="*/ 1069660 h 2593660"/>
                <a:gd name="connsiteX205" fmla="*/ 35344 w 1975302"/>
                <a:gd name="connsiteY205" fmla="*/ 1053034 h 2593660"/>
                <a:gd name="connsiteX206" fmla="*/ 57511 w 1975302"/>
                <a:gd name="connsiteY206" fmla="*/ 1019784 h 2593660"/>
                <a:gd name="connsiteX207" fmla="*/ 101846 w 1975302"/>
                <a:gd name="connsiteY207" fmla="*/ 997616 h 2593660"/>
                <a:gd name="connsiteX208" fmla="*/ 146180 w 1975302"/>
                <a:gd name="connsiteY208" fmla="*/ 964365 h 2593660"/>
                <a:gd name="connsiteX209" fmla="*/ 157264 w 1975302"/>
                <a:gd name="connsiteY209" fmla="*/ 947740 h 2593660"/>
                <a:gd name="connsiteX210" fmla="*/ 184973 w 1975302"/>
                <a:gd name="connsiteY210" fmla="*/ 903405 h 2593660"/>
                <a:gd name="connsiteX211" fmla="*/ 190515 w 1975302"/>
                <a:gd name="connsiteY211" fmla="*/ 881238 h 2593660"/>
                <a:gd name="connsiteX212" fmla="*/ 179431 w 1975302"/>
                <a:gd name="connsiteY212" fmla="*/ 820278 h 2593660"/>
                <a:gd name="connsiteX213" fmla="*/ 173889 w 1975302"/>
                <a:gd name="connsiteY213" fmla="*/ 798111 h 2593660"/>
                <a:gd name="connsiteX214" fmla="*/ 168347 w 1975302"/>
                <a:gd name="connsiteY214" fmla="*/ 759318 h 2593660"/>
                <a:gd name="connsiteX215" fmla="*/ 157264 w 1975302"/>
                <a:gd name="connsiteY215" fmla="*/ 737151 h 2593660"/>
                <a:gd name="connsiteX216" fmla="*/ 140638 w 1975302"/>
                <a:gd name="connsiteY216" fmla="*/ 687274 h 2593660"/>
                <a:gd name="connsiteX217" fmla="*/ 135097 w 1975302"/>
                <a:gd name="connsiteY217" fmla="*/ 670649 h 2593660"/>
                <a:gd name="connsiteX218" fmla="*/ 129555 w 1975302"/>
                <a:gd name="connsiteY218" fmla="*/ 609689 h 2593660"/>
                <a:gd name="connsiteX219" fmla="*/ 112929 w 1975302"/>
                <a:gd name="connsiteY219" fmla="*/ 593064 h 2593660"/>
                <a:gd name="connsiteX220" fmla="*/ 96304 w 1975302"/>
                <a:gd name="connsiteY220" fmla="*/ 570896 h 2593660"/>
                <a:gd name="connsiteX221" fmla="*/ 85220 w 1975302"/>
                <a:gd name="connsiteY221" fmla="*/ 548729 h 2593660"/>
                <a:gd name="connsiteX222" fmla="*/ 68595 w 1975302"/>
                <a:gd name="connsiteY222" fmla="*/ 537645 h 2593660"/>
                <a:gd name="connsiteX223" fmla="*/ 63053 w 1975302"/>
                <a:gd name="connsiteY223" fmla="*/ 515478 h 2593660"/>
                <a:gd name="connsiteX224" fmla="*/ 57511 w 1975302"/>
                <a:gd name="connsiteY224" fmla="*/ 487769 h 2593660"/>
                <a:gd name="connsiteX225" fmla="*/ 51969 w 1975302"/>
                <a:gd name="connsiteY225" fmla="*/ 471144 h 2593660"/>
                <a:gd name="connsiteX226" fmla="*/ 40886 w 1975302"/>
                <a:gd name="connsiteY226" fmla="*/ 410184 h 2593660"/>
                <a:gd name="connsiteX227" fmla="*/ 35344 w 1975302"/>
                <a:gd name="connsiteY227" fmla="*/ 388016 h 2593660"/>
                <a:gd name="connsiteX228" fmla="*/ 24260 w 1975302"/>
                <a:gd name="connsiteY228" fmla="*/ 371391 h 2593660"/>
                <a:gd name="connsiteX229" fmla="*/ 13177 w 1975302"/>
                <a:gd name="connsiteY229" fmla="*/ 349224 h 2593660"/>
                <a:gd name="connsiteX230" fmla="*/ 18718 w 1975302"/>
                <a:gd name="connsiteY230" fmla="*/ 315973 h 2593660"/>
                <a:gd name="connsiteX231" fmla="*/ 7635 w 1975302"/>
                <a:gd name="connsiteY231" fmla="*/ 255013 h 2593660"/>
                <a:gd name="connsiteX232" fmla="*/ 13177 w 1975302"/>
                <a:gd name="connsiteY232" fmla="*/ 83216 h 2593660"/>
                <a:gd name="connsiteX233" fmla="*/ 29802 w 1975302"/>
                <a:gd name="connsiteY233" fmla="*/ 44424 h 2593660"/>
                <a:gd name="connsiteX234" fmla="*/ 51969 w 1975302"/>
                <a:gd name="connsiteY234" fmla="*/ 38882 h 2593660"/>
                <a:gd name="connsiteX235" fmla="*/ 90762 w 1975302"/>
                <a:gd name="connsiteY235" fmla="*/ 27798 h 2593660"/>
                <a:gd name="connsiteX236" fmla="*/ 129555 w 1975302"/>
                <a:gd name="connsiteY236" fmla="*/ 89 h 2593660"/>
                <a:gd name="connsiteX237" fmla="*/ 146180 w 1975302"/>
                <a:gd name="connsiteY237" fmla="*/ 5631 h 2593660"/>
                <a:gd name="connsiteX238" fmla="*/ 179431 w 1975302"/>
                <a:gd name="connsiteY238" fmla="*/ 11173 h 2593660"/>
                <a:gd name="connsiteX239" fmla="*/ 196057 w 1975302"/>
                <a:gd name="connsiteY239" fmla="*/ 22256 h 2593660"/>
                <a:gd name="connsiteX240" fmla="*/ 212682 w 1975302"/>
                <a:gd name="connsiteY240" fmla="*/ 38882 h 2593660"/>
                <a:gd name="connsiteX241" fmla="*/ 251475 w 1975302"/>
                <a:gd name="connsiteY241" fmla="*/ 55507 h 2593660"/>
                <a:gd name="connsiteX242" fmla="*/ 273642 w 1975302"/>
                <a:gd name="connsiteY242" fmla="*/ 49965 h 2593660"/>
                <a:gd name="connsiteX243" fmla="*/ 290267 w 1975302"/>
                <a:gd name="connsiteY243" fmla="*/ 55507 h 2593660"/>
                <a:gd name="connsiteX244" fmla="*/ 295809 w 1975302"/>
                <a:gd name="connsiteY244" fmla="*/ 61049 h 259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975302" h="2593660">
                  <a:moveTo>
                    <a:pt x="295809" y="61049"/>
                  </a:moveTo>
                  <a:cubicBezTo>
                    <a:pt x="312435" y="68438"/>
                    <a:pt x="357491" y="90083"/>
                    <a:pt x="390020" y="99842"/>
                  </a:cubicBezTo>
                  <a:cubicBezTo>
                    <a:pt x="395615" y="101521"/>
                    <a:pt x="400804" y="94300"/>
                    <a:pt x="406646" y="94300"/>
                  </a:cubicBezTo>
                  <a:cubicBezTo>
                    <a:pt x="413605" y="94300"/>
                    <a:pt x="437598" y="102770"/>
                    <a:pt x="445438" y="105384"/>
                  </a:cubicBezTo>
                  <a:cubicBezTo>
                    <a:pt x="456173" y="148321"/>
                    <a:pt x="442207" y="108617"/>
                    <a:pt x="467606" y="144176"/>
                  </a:cubicBezTo>
                  <a:cubicBezTo>
                    <a:pt x="487394" y="171879"/>
                    <a:pt x="471800" y="159507"/>
                    <a:pt x="484231" y="188511"/>
                  </a:cubicBezTo>
                  <a:cubicBezTo>
                    <a:pt x="491620" y="205751"/>
                    <a:pt x="497163" y="206368"/>
                    <a:pt x="511940" y="216220"/>
                  </a:cubicBezTo>
                  <a:cubicBezTo>
                    <a:pt x="524937" y="255208"/>
                    <a:pt x="505409" y="209689"/>
                    <a:pt x="539649" y="243929"/>
                  </a:cubicBezTo>
                  <a:cubicBezTo>
                    <a:pt x="545491" y="249771"/>
                    <a:pt x="545931" y="259374"/>
                    <a:pt x="550733" y="266096"/>
                  </a:cubicBezTo>
                  <a:cubicBezTo>
                    <a:pt x="555288" y="272474"/>
                    <a:pt x="562341" y="276701"/>
                    <a:pt x="567358" y="282722"/>
                  </a:cubicBezTo>
                  <a:cubicBezTo>
                    <a:pt x="571622" y="287839"/>
                    <a:pt x="574747" y="293805"/>
                    <a:pt x="578442" y="299347"/>
                  </a:cubicBezTo>
                  <a:cubicBezTo>
                    <a:pt x="580289" y="304889"/>
                    <a:pt x="581933" y="310503"/>
                    <a:pt x="583984" y="315973"/>
                  </a:cubicBezTo>
                  <a:cubicBezTo>
                    <a:pt x="587477" y="325287"/>
                    <a:pt x="591921" y="334245"/>
                    <a:pt x="595067" y="343682"/>
                  </a:cubicBezTo>
                  <a:cubicBezTo>
                    <a:pt x="597475" y="350908"/>
                    <a:pt x="599115" y="358380"/>
                    <a:pt x="600609" y="365849"/>
                  </a:cubicBezTo>
                  <a:cubicBezTo>
                    <a:pt x="602813" y="376867"/>
                    <a:pt x="600576" y="389344"/>
                    <a:pt x="606151" y="399100"/>
                  </a:cubicBezTo>
                  <a:cubicBezTo>
                    <a:pt x="609049" y="404172"/>
                    <a:pt x="617552" y="402030"/>
                    <a:pt x="622777" y="404642"/>
                  </a:cubicBezTo>
                  <a:cubicBezTo>
                    <a:pt x="628734" y="407620"/>
                    <a:pt x="633860" y="412031"/>
                    <a:pt x="639402" y="415725"/>
                  </a:cubicBezTo>
                  <a:cubicBezTo>
                    <a:pt x="656027" y="413878"/>
                    <a:pt x="672697" y="412395"/>
                    <a:pt x="689278" y="410184"/>
                  </a:cubicBezTo>
                  <a:cubicBezTo>
                    <a:pt x="700416" y="408699"/>
                    <a:pt x="711331" y="403709"/>
                    <a:pt x="722529" y="404642"/>
                  </a:cubicBezTo>
                  <a:cubicBezTo>
                    <a:pt x="734172" y="405612"/>
                    <a:pt x="755780" y="415725"/>
                    <a:pt x="755780" y="415725"/>
                  </a:cubicBezTo>
                  <a:cubicBezTo>
                    <a:pt x="779125" y="409890"/>
                    <a:pt x="796340" y="404642"/>
                    <a:pt x="822282" y="404642"/>
                  </a:cubicBezTo>
                  <a:cubicBezTo>
                    <a:pt x="848210" y="404642"/>
                    <a:pt x="874005" y="408337"/>
                    <a:pt x="899867" y="410184"/>
                  </a:cubicBezTo>
                  <a:cubicBezTo>
                    <a:pt x="907256" y="412031"/>
                    <a:pt x="914566" y="414231"/>
                    <a:pt x="922035" y="415725"/>
                  </a:cubicBezTo>
                  <a:cubicBezTo>
                    <a:pt x="933053" y="417929"/>
                    <a:pt x="944317" y="418829"/>
                    <a:pt x="955286" y="421267"/>
                  </a:cubicBezTo>
                  <a:cubicBezTo>
                    <a:pt x="984342" y="427724"/>
                    <a:pt x="960190" y="426597"/>
                    <a:pt x="994078" y="437893"/>
                  </a:cubicBezTo>
                  <a:cubicBezTo>
                    <a:pt x="1003014" y="440872"/>
                    <a:pt x="1012649" y="441150"/>
                    <a:pt x="1021787" y="443434"/>
                  </a:cubicBezTo>
                  <a:cubicBezTo>
                    <a:pt x="1027454" y="444851"/>
                    <a:pt x="1032871" y="447129"/>
                    <a:pt x="1038413" y="448976"/>
                  </a:cubicBezTo>
                  <a:cubicBezTo>
                    <a:pt x="1070768" y="438190"/>
                    <a:pt x="1039522" y="447646"/>
                    <a:pt x="1088289" y="437893"/>
                  </a:cubicBezTo>
                  <a:cubicBezTo>
                    <a:pt x="1095758" y="436399"/>
                    <a:pt x="1103133" y="434444"/>
                    <a:pt x="1110457" y="432351"/>
                  </a:cubicBezTo>
                  <a:cubicBezTo>
                    <a:pt x="1116074" y="430746"/>
                    <a:pt x="1121380" y="428076"/>
                    <a:pt x="1127082" y="426809"/>
                  </a:cubicBezTo>
                  <a:cubicBezTo>
                    <a:pt x="1138051" y="424371"/>
                    <a:pt x="1149249" y="423114"/>
                    <a:pt x="1160333" y="421267"/>
                  </a:cubicBezTo>
                  <a:cubicBezTo>
                    <a:pt x="1205166" y="481045"/>
                    <a:pt x="1152572" y="419681"/>
                    <a:pt x="1193584" y="448976"/>
                  </a:cubicBezTo>
                  <a:cubicBezTo>
                    <a:pt x="1239603" y="481847"/>
                    <a:pt x="1194813" y="464166"/>
                    <a:pt x="1232377" y="476685"/>
                  </a:cubicBezTo>
                  <a:cubicBezTo>
                    <a:pt x="1242271" y="483281"/>
                    <a:pt x="1259919" y="496041"/>
                    <a:pt x="1271169" y="498853"/>
                  </a:cubicBezTo>
                  <a:cubicBezTo>
                    <a:pt x="1285618" y="502465"/>
                    <a:pt x="1300726" y="502547"/>
                    <a:pt x="1315504" y="504394"/>
                  </a:cubicBezTo>
                  <a:cubicBezTo>
                    <a:pt x="1330282" y="500700"/>
                    <a:pt x="1346213" y="500123"/>
                    <a:pt x="1359838" y="493311"/>
                  </a:cubicBezTo>
                  <a:cubicBezTo>
                    <a:pt x="1369185" y="488638"/>
                    <a:pt x="1375736" y="479504"/>
                    <a:pt x="1382006" y="471144"/>
                  </a:cubicBezTo>
                  <a:cubicBezTo>
                    <a:pt x="1386963" y="464535"/>
                    <a:pt x="1389734" y="456525"/>
                    <a:pt x="1393089" y="448976"/>
                  </a:cubicBezTo>
                  <a:cubicBezTo>
                    <a:pt x="1401574" y="429883"/>
                    <a:pt x="1403802" y="413263"/>
                    <a:pt x="1420798" y="399100"/>
                  </a:cubicBezTo>
                  <a:cubicBezTo>
                    <a:pt x="1425286" y="395360"/>
                    <a:pt x="1431807" y="395163"/>
                    <a:pt x="1437424" y="393558"/>
                  </a:cubicBezTo>
                  <a:cubicBezTo>
                    <a:pt x="1486135" y="379640"/>
                    <a:pt x="1436353" y="395762"/>
                    <a:pt x="1476217" y="382474"/>
                  </a:cubicBezTo>
                  <a:cubicBezTo>
                    <a:pt x="1474370" y="371391"/>
                    <a:pt x="1473904" y="359986"/>
                    <a:pt x="1470675" y="349224"/>
                  </a:cubicBezTo>
                  <a:cubicBezTo>
                    <a:pt x="1462445" y="321790"/>
                    <a:pt x="1444675" y="325088"/>
                    <a:pt x="1465133" y="288264"/>
                  </a:cubicBezTo>
                  <a:cubicBezTo>
                    <a:pt x="1470869" y="277939"/>
                    <a:pt x="1507539" y="273132"/>
                    <a:pt x="1515009" y="271638"/>
                  </a:cubicBezTo>
                  <a:cubicBezTo>
                    <a:pt x="1526093" y="273485"/>
                    <a:pt x="1539116" y="270649"/>
                    <a:pt x="1548260" y="277180"/>
                  </a:cubicBezTo>
                  <a:cubicBezTo>
                    <a:pt x="1554458" y="281607"/>
                    <a:pt x="1552150" y="291912"/>
                    <a:pt x="1553802" y="299347"/>
                  </a:cubicBezTo>
                  <a:cubicBezTo>
                    <a:pt x="1557212" y="314690"/>
                    <a:pt x="1556551" y="332581"/>
                    <a:pt x="1570427" y="343682"/>
                  </a:cubicBezTo>
                  <a:cubicBezTo>
                    <a:pt x="1574989" y="347331"/>
                    <a:pt x="1581511" y="347377"/>
                    <a:pt x="1587053" y="349224"/>
                  </a:cubicBezTo>
                  <a:cubicBezTo>
                    <a:pt x="1590748" y="356613"/>
                    <a:pt x="1595525" y="363554"/>
                    <a:pt x="1598137" y="371391"/>
                  </a:cubicBezTo>
                  <a:cubicBezTo>
                    <a:pt x="1601116" y="380327"/>
                    <a:pt x="1597018" y="392440"/>
                    <a:pt x="1603678" y="399100"/>
                  </a:cubicBezTo>
                  <a:cubicBezTo>
                    <a:pt x="1615361" y="410783"/>
                    <a:pt x="1648013" y="421267"/>
                    <a:pt x="1648013" y="421267"/>
                  </a:cubicBezTo>
                  <a:cubicBezTo>
                    <a:pt x="1653555" y="426809"/>
                    <a:pt x="1660291" y="431372"/>
                    <a:pt x="1664638" y="437893"/>
                  </a:cubicBezTo>
                  <a:cubicBezTo>
                    <a:pt x="1670802" y="447139"/>
                    <a:pt x="1674859" y="483456"/>
                    <a:pt x="1675722" y="487769"/>
                  </a:cubicBezTo>
                  <a:cubicBezTo>
                    <a:pt x="1680752" y="512919"/>
                    <a:pt x="1680587" y="508581"/>
                    <a:pt x="1692347" y="532104"/>
                  </a:cubicBezTo>
                  <a:cubicBezTo>
                    <a:pt x="1693333" y="537036"/>
                    <a:pt x="1700496" y="575132"/>
                    <a:pt x="1703431" y="581980"/>
                  </a:cubicBezTo>
                  <a:cubicBezTo>
                    <a:pt x="1707520" y="591519"/>
                    <a:pt x="1723153" y="609906"/>
                    <a:pt x="1731140" y="615231"/>
                  </a:cubicBezTo>
                  <a:cubicBezTo>
                    <a:pt x="1736001" y="618472"/>
                    <a:pt x="1742224" y="618926"/>
                    <a:pt x="1747766" y="620773"/>
                  </a:cubicBezTo>
                  <a:cubicBezTo>
                    <a:pt x="1749613" y="626315"/>
                    <a:pt x="1750409" y="632326"/>
                    <a:pt x="1753307" y="637398"/>
                  </a:cubicBezTo>
                  <a:cubicBezTo>
                    <a:pt x="1757890" y="645417"/>
                    <a:pt x="1764564" y="652049"/>
                    <a:pt x="1769933" y="659565"/>
                  </a:cubicBezTo>
                  <a:cubicBezTo>
                    <a:pt x="1773804" y="664985"/>
                    <a:pt x="1777322" y="670649"/>
                    <a:pt x="1781017" y="676191"/>
                  </a:cubicBezTo>
                  <a:cubicBezTo>
                    <a:pt x="1782864" y="681733"/>
                    <a:pt x="1785513" y="687069"/>
                    <a:pt x="1786558" y="692816"/>
                  </a:cubicBezTo>
                  <a:cubicBezTo>
                    <a:pt x="1791946" y="722452"/>
                    <a:pt x="1786093" y="736530"/>
                    <a:pt x="1803184" y="759318"/>
                  </a:cubicBezTo>
                  <a:cubicBezTo>
                    <a:pt x="1809454" y="767678"/>
                    <a:pt x="1817323" y="774795"/>
                    <a:pt x="1825351" y="781485"/>
                  </a:cubicBezTo>
                  <a:cubicBezTo>
                    <a:pt x="1839542" y="793311"/>
                    <a:pt x="1869686" y="814736"/>
                    <a:pt x="1869686" y="814736"/>
                  </a:cubicBezTo>
                  <a:cubicBezTo>
                    <a:pt x="1880407" y="846903"/>
                    <a:pt x="1868951" y="816539"/>
                    <a:pt x="1891853" y="859071"/>
                  </a:cubicBezTo>
                  <a:cubicBezTo>
                    <a:pt x="1899686" y="873618"/>
                    <a:pt x="1899242" y="896016"/>
                    <a:pt x="1914020" y="903405"/>
                  </a:cubicBezTo>
                  <a:lnTo>
                    <a:pt x="1958355" y="925573"/>
                  </a:lnTo>
                  <a:cubicBezTo>
                    <a:pt x="1960689" y="929074"/>
                    <a:pt x="1977848" y="951654"/>
                    <a:pt x="1974980" y="958824"/>
                  </a:cubicBezTo>
                  <a:cubicBezTo>
                    <a:pt x="1972507" y="965008"/>
                    <a:pt x="1963897" y="966213"/>
                    <a:pt x="1958355" y="969907"/>
                  </a:cubicBezTo>
                  <a:lnTo>
                    <a:pt x="1925104" y="964365"/>
                  </a:lnTo>
                  <a:cubicBezTo>
                    <a:pt x="1900366" y="960559"/>
                    <a:pt x="1886651" y="964705"/>
                    <a:pt x="1869686" y="947740"/>
                  </a:cubicBezTo>
                  <a:cubicBezTo>
                    <a:pt x="1865601" y="943655"/>
                    <a:pt x="1841553" y="913642"/>
                    <a:pt x="1836435" y="903405"/>
                  </a:cubicBezTo>
                  <a:cubicBezTo>
                    <a:pt x="1827443" y="885420"/>
                    <a:pt x="1836327" y="882760"/>
                    <a:pt x="1814267" y="870154"/>
                  </a:cubicBezTo>
                  <a:cubicBezTo>
                    <a:pt x="1810056" y="867748"/>
                    <a:pt x="1766061" y="859405"/>
                    <a:pt x="1764391" y="859071"/>
                  </a:cubicBezTo>
                  <a:cubicBezTo>
                    <a:pt x="1757002" y="847987"/>
                    <a:pt x="1754138" y="831777"/>
                    <a:pt x="1742224" y="825820"/>
                  </a:cubicBezTo>
                  <a:cubicBezTo>
                    <a:pt x="1734835" y="822125"/>
                    <a:pt x="1727063" y="819114"/>
                    <a:pt x="1720057" y="814736"/>
                  </a:cubicBezTo>
                  <a:cubicBezTo>
                    <a:pt x="1710032" y="808471"/>
                    <a:pt x="1692975" y="792883"/>
                    <a:pt x="1681264" y="787027"/>
                  </a:cubicBezTo>
                  <a:cubicBezTo>
                    <a:pt x="1676039" y="784414"/>
                    <a:pt x="1670180" y="783332"/>
                    <a:pt x="1664638" y="781485"/>
                  </a:cubicBezTo>
                  <a:cubicBezTo>
                    <a:pt x="1659096" y="783332"/>
                    <a:pt x="1652574" y="783378"/>
                    <a:pt x="1648013" y="787027"/>
                  </a:cubicBezTo>
                  <a:cubicBezTo>
                    <a:pt x="1636053" y="796595"/>
                    <a:pt x="1634715" y="812508"/>
                    <a:pt x="1631387" y="825820"/>
                  </a:cubicBezTo>
                  <a:cubicBezTo>
                    <a:pt x="1636435" y="835916"/>
                    <a:pt x="1645974" y="852380"/>
                    <a:pt x="1648013" y="864613"/>
                  </a:cubicBezTo>
                  <a:cubicBezTo>
                    <a:pt x="1650733" y="880930"/>
                    <a:pt x="1652449" y="922255"/>
                    <a:pt x="1659097" y="942198"/>
                  </a:cubicBezTo>
                  <a:cubicBezTo>
                    <a:pt x="1661709" y="950035"/>
                    <a:pt x="1666486" y="956976"/>
                    <a:pt x="1670180" y="964365"/>
                  </a:cubicBezTo>
                  <a:cubicBezTo>
                    <a:pt x="1663099" y="985609"/>
                    <a:pt x="1665870" y="992074"/>
                    <a:pt x="1631387" y="992074"/>
                  </a:cubicBezTo>
                  <a:cubicBezTo>
                    <a:pt x="1616154" y="992074"/>
                    <a:pt x="1587053" y="980991"/>
                    <a:pt x="1587053" y="980991"/>
                  </a:cubicBezTo>
                  <a:cubicBezTo>
                    <a:pt x="1579664" y="986533"/>
                    <a:pt x="1574051" y="996470"/>
                    <a:pt x="1564886" y="997616"/>
                  </a:cubicBezTo>
                  <a:cubicBezTo>
                    <a:pt x="1556688" y="998641"/>
                    <a:pt x="1550453" y="989434"/>
                    <a:pt x="1542718" y="986533"/>
                  </a:cubicBezTo>
                  <a:cubicBezTo>
                    <a:pt x="1533772" y="983178"/>
                    <a:pt x="1500368" y="976954"/>
                    <a:pt x="1492842" y="975449"/>
                  </a:cubicBezTo>
                  <a:cubicBezTo>
                    <a:pt x="1487300" y="977296"/>
                    <a:pt x="1481991" y="980103"/>
                    <a:pt x="1476217" y="980991"/>
                  </a:cubicBezTo>
                  <a:cubicBezTo>
                    <a:pt x="1457868" y="983814"/>
                    <a:pt x="1437699" y="978851"/>
                    <a:pt x="1420798" y="986533"/>
                  </a:cubicBezTo>
                  <a:cubicBezTo>
                    <a:pt x="1413864" y="989685"/>
                    <a:pt x="1417104" y="1001311"/>
                    <a:pt x="1415257" y="1008700"/>
                  </a:cubicBezTo>
                  <a:cubicBezTo>
                    <a:pt x="1420799" y="1016089"/>
                    <a:pt x="1431115" y="1021663"/>
                    <a:pt x="1431882" y="1030867"/>
                  </a:cubicBezTo>
                  <a:cubicBezTo>
                    <a:pt x="1435577" y="1075217"/>
                    <a:pt x="1421563" y="1074743"/>
                    <a:pt x="1393089" y="1091827"/>
                  </a:cubicBezTo>
                  <a:cubicBezTo>
                    <a:pt x="1387547" y="1099216"/>
                    <a:pt x="1382995" y="1107463"/>
                    <a:pt x="1376464" y="1113994"/>
                  </a:cubicBezTo>
                  <a:cubicBezTo>
                    <a:pt x="1371754" y="1118704"/>
                    <a:pt x="1364955" y="1120814"/>
                    <a:pt x="1359838" y="1125078"/>
                  </a:cubicBezTo>
                  <a:cubicBezTo>
                    <a:pt x="1343839" y="1138411"/>
                    <a:pt x="1343026" y="1141984"/>
                    <a:pt x="1332129" y="1158329"/>
                  </a:cubicBezTo>
                  <a:cubicBezTo>
                    <a:pt x="1345319" y="1167122"/>
                    <a:pt x="1363093" y="1179352"/>
                    <a:pt x="1376464" y="1186038"/>
                  </a:cubicBezTo>
                  <a:cubicBezTo>
                    <a:pt x="1381689" y="1188650"/>
                    <a:pt x="1387619" y="1189529"/>
                    <a:pt x="1393089" y="1191580"/>
                  </a:cubicBezTo>
                  <a:cubicBezTo>
                    <a:pt x="1402403" y="1195073"/>
                    <a:pt x="1411707" y="1198624"/>
                    <a:pt x="1420798" y="1202664"/>
                  </a:cubicBezTo>
                  <a:cubicBezTo>
                    <a:pt x="1449758" y="1215535"/>
                    <a:pt x="1437832" y="1213883"/>
                    <a:pt x="1470675" y="1224831"/>
                  </a:cubicBezTo>
                  <a:cubicBezTo>
                    <a:pt x="1477901" y="1227240"/>
                    <a:pt x="1485453" y="1228526"/>
                    <a:pt x="1492842" y="1230373"/>
                  </a:cubicBezTo>
                  <a:cubicBezTo>
                    <a:pt x="1496965" y="1259231"/>
                    <a:pt x="1503926" y="1303227"/>
                    <a:pt x="1503926" y="1330125"/>
                  </a:cubicBezTo>
                  <a:cubicBezTo>
                    <a:pt x="1503926" y="1344339"/>
                    <a:pt x="1494544" y="1444406"/>
                    <a:pt x="1492842" y="1463129"/>
                  </a:cubicBezTo>
                  <a:cubicBezTo>
                    <a:pt x="1487300" y="1461282"/>
                    <a:pt x="1480348" y="1461718"/>
                    <a:pt x="1476217" y="1457587"/>
                  </a:cubicBezTo>
                  <a:cubicBezTo>
                    <a:pt x="1466557" y="1447927"/>
                    <a:pt x="1462684" y="1425623"/>
                    <a:pt x="1459591" y="1413253"/>
                  </a:cubicBezTo>
                  <a:cubicBezTo>
                    <a:pt x="1461438" y="1407711"/>
                    <a:pt x="1465581" y="1402452"/>
                    <a:pt x="1465133" y="1396627"/>
                  </a:cubicBezTo>
                  <a:cubicBezTo>
                    <a:pt x="1463688" y="1377844"/>
                    <a:pt x="1469942" y="1351323"/>
                    <a:pt x="1454049" y="1341209"/>
                  </a:cubicBezTo>
                  <a:cubicBezTo>
                    <a:pt x="1439264" y="1331800"/>
                    <a:pt x="1421459" y="1354953"/>
                    <a:pt x="1404173" y="1357834"/>
                  </a:cubicBezTo>
                  <a:lnTo>
                    <a:pt x="1370922" y="1363376"/>
                  </a:lnTo>
                  <a:cubicBezTo>
                    <a:pt x="1346950" y="1360712"/>
                    <a:pt x="1317591" y="1358908"/>
                    <a:pt x="1293337" y="1352293"/>
                  </a:cubicBezTo>
                  <a:cubicBezTo>
                    <a:pt x="1282065" y="1349219"/>
                    <a:pt x="1271170" y="1344904"/>
                    <a:pt x="1260086" y="1341209"/>
                  </a:cubicBezTo>
                  <a:cubicBezTo>
                    <a:pt x="1257159" y="1329501"/>
                    <a:pt x="1253179" y="1292458"/>
                    <a:pt x="1237918" y="1280249"/>
                  </a:cubicBezTo>
                  <a:cubicBezTo>
                    <a:pt x="1233357" y="1276600"/>
                    <a:pt x="1226835" y="1276554"/>
                    <a:pt x="1221293" y="1274707"/>
                  </a:cubicBezTo>
                  <a:cubicBezTo>
                    <a:pt x="1219446" y="1280249"/>
                    <a:pt x="1220976" y="1288720"/>
                    <a:pt x="1215751" y="1291333"/>
                  </a:cubicBezTo>
                  <a:cubicBezTo>
                    <a:pt x="1209196" y="1294611"/>
                    <a:pt x="1185299" y="1276573"/>
                    <a:pt x="1182500" y="1274707"/>
                  </a:cubicBezTo>
                  <a:cubicBezTo>
                    <a:pt x="1128896" y="1314912"/>
                    <a:pt x="1186023" y="1275717"/>
                    <a:pt x="1143707" y="1296874"/>
                  </a:cubicBezTo>
                  <a:cubicBezTo>
                    <a:pt x="1100725" y="1318364"/>
                    <a:pt x="1152254" y="1299567"/>
                    <a:pt x="1110457" y="1313500"/>
                  </a:cubicBezTo>
                  <a:cubicBezTo>
                    <a:pt x="1106762" y="1319042"/>
                    <a:pt x="1104385" y="1325739"/>
                    <a:pt x="1099373" y="1330125"/>
                  </a:cubicBezTo>
                  <a:cubicBezTo>
                    <a:pt x="1089348" y="1338897"/>
                    <a:pt x="1066122" y="1352293"/>
                    <a:pt x="1066122" y="1352293"/>
                  </a:cubicBezTo>
                  <a:cubicBezTo>
                    <a:pt x="1061271" y="1371695"/>
                    <a:pt x="1055038" y="1393396"/>
                    <a:pt x="1055038" y="1413253"/>
                  </a:cubicBezTo>
                  <a:cubicBezTo>
                    <a:pt x="1055038" y="1420289"/>
                    <a:pt x="1063985" y="1454579"/>
                    <a:pt x="1066122" y="1463129"/>
                  </a:cubicBezTo>
                  <a:cubicBezTo>
                    <a:pt x="1063993" y="1475904"/>
                    <a:pt x="1061860" y="1499361"/>
                    <a:pt x="1055038" y="1513005"/>
                  </a:cubicBezTo>
                  <a:cubicBezTo>
                    <a:pt x="1052059" y="1518962"/>
                    <a:pt x="1047649" y="1524089"/>
                    <a:pt x="1043955" y="1529631"/>
                  </a:cubicBezTo>
                  <a:cubicBezTo>
                    <a:pt x="1040260" y="1544409"/>
                    <a:pt x="1041321" y="1561290"/>
                    <a:pt x="1032871" y="1573965"/>
                  </a:cubicBezTo>
                  <a:cubicBezTo>
                    <a:pt x="1029176" y="1579507"/>
                    <a:pt x="1026051" y="1585474"/>
                    <a:pt x="1021787" y="1590591"/>
                  </a:cubicBezTo>
                  <a:cubicBezTo>
                    <a:pt x="1016770" y="1596612"/>
                    <a:pt x="1009717" y="1600839"/>
                    <a:pt x="1005162" y="1607216"/>
                  </a:cubicBezTo>
                  <a:cubicBezTo>
                    <a:pt x="996601" y="1619202"/>
                    <a:pt x="993060" y="1632440"/>
                    <a:pt x="988537" y="1646009"/>
                  </a:cubicBezTo>
                  <a:cubicBezTo>
                    <a:pt x="986690" y="1664482"/>
                    <a:pt x="988866" y="1683815"/>
                    <a:pt x="982995" y="1701427"/>
                  </a:cubicBezTo>
                  <a:cubicBezTo>
                    <a:pt x="980889" y="1707746"/>
                    <a:pt x="970755" y="1707498"/>
                    <a:pt x="966369" y="1712511"/>
                  </a:cubicBezTo>
                  <a:cubicBezTo>
                    <a:pt x="957597" y="1722536"/>
                    <a:pt x="948415" y="1733125"/>
                    <a:pt x="944202" y="1745762"/>
                  </a:cubicBezTo>
                  <a:lnTo>
                    <a:pt x="933118" y="1779013"/>
                  </a:lnTo>
                  <a:cubicBezTo>
                    <a:pt x="941383" y="1828599"/>
                    <a:pt x="941443" y="1812163"/>
                    <a:pt x="933118" y="1878765"/>
                  </a:cubicBezTo>
                  <a:cubicBezTo>
                    <a:pt x="932173" y="1886323"/>
                    <a:pt x="931802" y="1894596"/>
                    <a:pt x="927577" y="1900933"/>
                  </a:cubicBezTo>
                  <a:cubicBezTo>
                    <a:pt x="921439" y="1910139"/>
                    <a:pt x="903808" y="1914397"/>
                    <a:pt x="894326" y="1917558"/>
                  </a:cubicBezTo>
                  <a:cubicBezTo>
                    <a:pt x="891713" y="1925397"/>
                    <a:pt x="883242" y="1949393"/>
                    <a:pt x="883242" y="1956351"/>
                  </a:cubicBezTo>
                  <a:cubicBezTo>
                    <a:pt x="883242" y="1963967"/>
                    <a:pt x="886937" y="1971129"/>
                    <a:pt x="888784" y="1978518"/>
                  </a:cubicBezTo>
                  <a:cubicBezTo>
                    <a:pt x="885089" y="1996991"/>
                    <a:pt x="881936" y="2015580"/>
                    <a:pt x="877700" y="2033936"/>
                  </a:cubicBezTo>
                  <a:cubicBezTo>
                    <a:pt x="876386" y="2039628"/>
                    <a:pt x="874995" y="2045455"/>
                    <a:pt x="872158" y="2050562"/>
                  </a:cubicBezTo>
                  <a:cubicBezTo>
                    <a:pt x="865689" y="2062207"/>
                    <a:pt x="857380" y="2072729"/>
                    <a:pt x="849991" y="2083813"/>
                  </a:cubicBezTo>
                  <a:lnTo>
                    <a:pt x="838907" y="2100438"/>
                  </a:lnTo>
                  <a:cubicBezTo>
                    <a:pt x="826764" y="2161159"/>
                    <a:pt x="841948" y="2097873"/>
                    <a:pt x="822282" y="2150314"/>
                  </a:cubicBezTo>
                  <a:cubicBezTo>
                    <a:pt x="806944" y="2191215"/>
                    <a:pt x="828118" y="2155414"/>
                    <a:pt x="805657" y="2189107"/>
                  </a:cubicBezTo>
                  <a:cubicBezTo>
                    <a:pt x="804671" y="2194038"/>
                    <a:pt x="797508" y="2232137"/>
                    <a:pt x="794573" y="2238984"/>
                  </a:cubicBezTo>
                  <a:cubicBezTo>
                    <a:pt x="791949" y="2245106"/>
                    <a:pt x="786793" y="2249826"/>
                    <a:pt x="783489" y="2255609"/>
                  </a:cubicBezTo>
                  <a:cubicBezTo>
                    <a:pt x="759143" y="2298214"/>
                    <a:pt x="787573" y="2257553"/>
                    <a:pt x="755780" y="2299944"/>
                  </a:cubicBezTo>
                  <a:cubicBezTo>
                    <a:pt x="753933" y="2305486"/>
                    <a:pt x="753824" y="2311958"/>
                    <a:pt x="750238" y="2316569"/>
                  </a:cubicBezTo>
                  <a:cubicBezTo>
                    <a:pt x="740615" y="2328942"/>
                    <a:pt x="716987" y="2349820"/>
                    <a:pt x="716987" y="2349820"/>
                  </a:cubicBezTo>
                  <a:cubicBezTo>
                    <a:pt x="712061" y="2364599"/>
                    <a:pt x="711426" y="2374768"/>
                    <a:pt x="694820" y="2383071"/>
                  </a:cubicBezTo>
                  <a:cubicBezTo>
                    <a:pt x="686395" y="2387283"/>
                    <a:pt x="676306" y="2386570"/>
                    <a:pt x="667111" y="2388613"/>
                  </a:cubicBezTo>
                  <a:cubicBezTo>
                    <a:pt x="646229" y="2393253"/>
                    <a:pt x="646837" y="2393523"/>
                    <a:pt x="628318" y="2399696"/>
                  </a:cubicBezTo>
                  <a:cubicBezTo>
                    <a:pt x="620929" y="2405238"/>
                    <a:pt x="614412" y="2412191"/>
                    <a:pt x="606151" y="2416322"/>
                  </a:cubicBezTo>
                  <a:cubicBezTo>
                    <a:pt x="599339" y="2419728"/>
                    <a:pt x="591115" y="2419190"/>
                    <a:pt x="583984" y="2421864"/>
                  </a:cubicBezTo>
                  <a:cubicBezTo>
                    <a:pt x="576249" y="2424765"/>
                    <a:pt x="569206" y="2429253"/>
                    <a:pt x="561817" y="2432947"/>
                  </a:cubicBezTo>
                  <a:cubicBezTo>
                    <a:pt x="522207" y="2492361"/>
                    <a:pt x="583893" y="2402189"/>
                    <a:pt x="534107" y="2466198"/>
                  </a:cubicBezTo>
                  <a:cubicBezTo>
                    <a:pt x="525929" y="2476713"/>
                    <a:pt x="521359" y="2490030"/>
                    <a:pt x="511940" y="2499449"/>
                  </a:cubicBezTo>
                  <a:cubicBezTo>
                    <a:pt x="470688" y="2540701"/>
                    <a:pt x="522912" y="2490045"/>
                    <a:pt x="473147" y="2532700"/>
                  </a:cubicBezTo>
                  <a:cubicBezTo>
                    <a:pt x="467197" y="2537800"/>
                    <a:pt x="462792" y="2544623"/>
                    <a:pt x="456522" y="2549325"/>
                  </a:cubicBezTo>
                  <a:cubicBezTo>
                    <a:pt x="447905" y="2555788"/>
                    <a:pt x="437430" y="2559488"/>
                    <a:pt x="428813" y="2565951"/>
                  </a:cubicBezTo>
                  <a:cubicBezTo>
                    <a:pt x="383880" y="2599651"/>
                    <a:pt x="442877" y="2567230"/>
                    <a:pt x="390020" y="2593660"/>
                  </a:cubicBezTo>
                  <a:cubicBezTo>
                    <a:pt x="388173" y="2578882"/>
                    <a:pt x="388090" y="2563774"/>
                    <a:pt x="384478" y="2549325"/>
                  </a:cubicBezTo>
                  <a:cubicBezTo>
                    <a:pt x="382474" y="2541311"/>
                    <a:pt x="376296" y="2534893"/>
                    <a:pt x="373395" y="2527158"/>
                  </a:cubicBezTo>
                  <a:cubicBezTo>
                    <a:pt x="370721" y="2520027"/>
                    <a:pt x="370527" y="2512122"/>
                    <a:pt x="367853" y="2504991"/>
                  </a:cubicBezTo>
                  <a:cubicBezTo>
                    <a:pt x="364952" y="2497256"/>
                    <a:pt x="359837" y="2490494"/>
                    <a:pt x="356769" y="2482824"/>
                  </a:cubicBezTo>
                  <a:cubicBezTo>
                    <a:pt x="339982" y="2440855"/>
                    <a:pt x="357458" y="2457421"/>
                    <a:pt x="329060" y="2438489"/>
                  </a:cubicBezTo>
                  <a:cubicBezTo>
                    <a:pt x="327213" y="2431100"/>
                    <a:pt x="323518" y="2423938"/>
                    <a:pt x="323518" y="2416322"/>
                  </a:cubicBezTo>
                  <a:cubicBezTo>
                    <a:pt x="323518" y="2410480"/>
                    <a:pt x="327455" y="2405313"/>
                    <a:pt x="329060" y="2399696"/>
                  </a:cubicBezTo>
                  <a:cubicBezTo>
                    <a:pt x="331152" y="2392373"/>
                    <a:pt x="330823" y="2384142"/>
                    <a:pt x="334602" y="2377529"/>
                  </a:cubicBezTo>
                  <a:cubicBezTo>
                    <a:pt x="360705" y="2331849"/>
                    <a:pt x="342827" y="2388116"/>
                    <a:pt x="362311" y="2344278"/>
                  </a:cubicBezTo>
                  <a:cubicBezTo>
                    <a:pt x="367056" y="2333602"/>
                    <a:pt x="373395" y="2311027"/>
                    <a:pt x="373395" y="2311027"/>
                  </a:cubicBezTo>
                  <a:cubicBezTo>
                    <a:pt x="375242" y="2281471"/>
                    <a:pt x="375990" y="2251825"/>
                    <a:pt x="378937" y="2222358"/>
                  </a:cubicBezTo>
                  <a:cubicBezTo>
                    <a:pt x="379695" y="2214779"/>
                    <a:pt x="384478" y="2207807"/>
                    <a:pt x="384478" y="2200191"/>
                  </a:cubicBezTo>
                  <a:cubicBezTo>
                    <a:pt x="384478" y="2193020"/>
                    <a:pt x="381560" y="2136115"/>
                    <a:pt x="373395" y="2117064"/>
                  </a:cubicBezTo>
                  <a:cubicBezTo>
                    <a:pt x="370771" y="2110942"/>
                    <a:pt x="366006" y="2105980"/>
                    <a:pt x="362311" y="2100438"/>
                  </a:cubicBezTo>
                  <a:cubicBezTo>
                    <a:pt x="353341" y="2064558"/>
                    <a:pt x="363726" y="2089944"/>
                    <a:pt x="340144" y="2061645"/>
                  </a:cubicBezTo>
                  <a:cubicBezTo>
                    <a:pt x="335880" y="2056528"/>
                    <a:pt x="334177" y="2049284"/>
                    <a:pt x="329060" y="2045020"/>
                  </a:cubicBezTo>
                  <a:cubicBezTo>
                    <a:pt x="322714" y="2039731"/>
                    <a:pt x="313898" y="2038314"/>
                    <a:pt x="306893" y="2033936"/>
                  </a:cubicBezTo>
                  <a:cubicBezTo>
                    <a:pt x="299061" y="2029041"/>
                    <a:pt x="292115" y="2022853"/>
                    <a:pt x="284726" y="2017311"/>
                  </a:cubicBezTo>
                  <a:cubicBezTo>
                    <a:pt x="282879" y="2006227"/>
                    <a:pt x="282413" y="1994823"/>
                    <a:pt x="279184" y="1984060"/>
                  </a:cubicBezTo>
                  <a:cubicBezTo>
                    <a:pt x="275350" y="1971280"/>
                    <a:pt x="264436" y="1956396"/>
                    <a:pt x="257017" y="1945267"/>
                  </a:cubicBezTo>
                  <a:cubicBezTo>
                    <a:pt x="253933" y="1902097"/>
                    <a:pt x="251348" y="1855580"/>
                    <a:pt x="245933" y="1812264"/>
                  </a:cubicBezTo>
                  <a:cubicBezTo>
                    <a:pt x="245893" y="1811944"/>
                    <a:pt x="240585" y="1769556"/>
                    <a:pt x="234849" y="1762387"/>
                  </a:cubicBezTo>
                  <a:cubicBezTo>
                    <a:pt x="230688" y="1757186"/>
                    <a:pt x="223766" y="1754998"/>
                    <a:pt x="218224" y="1751304"/>
                  </a:cubicBezTo>
                  <a:cubicBezTo>
                    <a:pt x="216377" y="1745762"/>
                    <a:pt x="217244" y="1738327"/>
                    <a:pt x="212682" y="1734678"/>
                  </a:cubicBezTo>
                  <a:cubicBezTo>
                    <a:pt x="206735" y="1729920"/>
                    <a:pt x="197950" y="1730788"/>
                    <a:pt x="190515" y="1729136"/>
                  </a:cubicBezTo>
                  <a:cubicBezTo>
                    <a:pt x="181320" y="1727093"/>
                    <a:pt x="172042" y="1725441"/>
                    <a:pt x="162806" y="1723594"/>
                  </a:cubicBezTo>
                  <a:cubicBezTo>
                    <a:pt x="159111" y="1718052"/>
                    <a:pt x="154346" y="1713091"/>
                    <a:pt x="151722" y="1706969"/>
                  </a:cubicBezTo>
                  <a:cubicBezTo>
                    <a:pt x="147990" y="1698261"/>
                    <a:pt x="142610" y="1664325"/>
                    <a:pt x="140638" y="1657093"/>
                  </a:cubicBezTo>
                  <a:cubicBezTo>
                    <a:pt x="137564" y="1645822"/>
                    <a:pt x="133249" y="1634926"/>
                    <a:pt x="129555" y="1623842"/>
                  </a:cubicBezTo>
                  <a:cubicBezTo>
                    <a:pt x="127708" y="1618300"/>
                    <a:pt x="128874" y="1610456"/>
                    <a:pt x="124013" y="1607216"/>
                  </a:cubicBezTo>
                  <a:lnTo>
                    <a:pt x="107387" y="1596133"/>
                  </a:lnTo>
                  <a:cubicBezTo>
                    <a:pt x="111038" y="1585180"/>
                    <a:pt x="114246" y="1570696"/>
                    <a:pt x="124013" y="1562882"/>
                  </a:cubicBezTo>
                  <a:cubicBezTo>
                    <a:pt x="128574" y="1559233"/>
                    <a:pt x="135096" y="1559187"/>
                    <a:pt x="140638" y="1557340"/>
                  </a:cubicBezTo>
                  <a:cubicBezTo>
                    <a:pt x="149199" y="1544499"/>
                    <a:pt x="163985" y="1530810"/>
                    <a:pt x="146180" y="1513005"/>
                  </a:cubicBezTo>
                  <a:cubicBezTo>
                    <a:pt x="134497" y="1501322"/>
                    <a:pt x="115593" y="1500003"/>
                    <a:pt x="101846" y="1490838"/>
                  </a:cubicBezTo>
                  <a:cubicBezTo>
                    <a:pt x="88589" y="1482000"/>
                    <a:pt x="78293" y="1476706"/>
                    <a:pt x="68595" y="1463129"/>
                  </a:cubicBezTo>
                  <a:cubicBezTo>
                    <a:pt x="63793" y="1456407"/>
                    <a:pt x="61206" y="1448351"/>
                    <a:pt x="57511" y="1440962"/>
                  </a:cubicBezTo>
                  <a:cubicBezTo>
                    <a:pt x="53701" y="1421912"/>
                    <a:pt x="51645" y="1409350"/>
                    <a:pt x="46427" y="1391085"/>
                  </a:cubicBezTo>
                  <a:cubicBezTo>
                    <a:pt x="44822" y="1385468"/>
                    <a:pt x="42733" y="1380002"/>
                    <a:pt x="40886" y="1374460"/>
                  </a:cubicBezTo>
                  <a:cubicBezTo>
                    <a:pt x="37852" y="1331991"/>
                    <a:pt x="29431" y="1267787"/>
                    <a:pt x="40886" y="1224831"/>
                  </a:cubicBezTo>
                  <a:cubicBezTo>
                    <a:pt x="42602" y="1218396"/>
                    <a:pt x="52454" y="1218082"/>
                    <a:pt x="57511" y="1213747"/>
                  </a:cubicBezTo>
                  <a:cubicBezTo>
                    <a:pt x="96721" y="1180137"/>
                    <a:pt x="61476" y="1200681"/>
                    <a:pt x="101846" y="1180496"/>
                  </a:cubicBezTo>
                  <a:cubicBezTo>
                    <a:pt x="99999" y="1169412"/>
                    <a:pt x="102259" y="1156774"/>
                    <a:pt x="96304" y="1147245"/>
                  </a:cubicBezTo>
                  <a:cubicBezTo>
                    <a:pt x="92700" y="1141479"/>
                    <a:pt x="65152" y="1133167"/>
                    <a:pt x="57511" y="1130620"/>
                  </a:cubicBezTo>
                  <a:cubicBezTo>
                    <a:pt x="48889" y="1121997"/>
                    <a:pt x="34431" y="1109711"/>
                    <a:pt x="29802" y="1097369"/>
                  </a:cubicBezTo>
                  <a:cubicBezTo>
                    <a:pt x="26495" y="1088550"/>
                    <a:pt x="26107" y="1078896"/>
                    <a:pt x="24260" y="1069660"/>
                  </a:cubicBezTo>
                  <a:cubicBezTo>
                    <a:pt x="27955" y="1064118"/>
                    <a:pt x="32365" y="1058991"/>
                    <a:pt x="35344" y="1053034"/>
                  </a:cubicBezTo>
                  <a:cubicBezTo>
                    <a:pt x="45120" y="1033482"/>
                    <a:pt x="34400" y="1034491"/>
                    <a:pt x="57511" y="1019784"/>
                  </a:cubicBezTo>
                  <a:cubicBezTo>
                    <a:pt x="71451" y="1010913"/>
                    <a:pt x="88628" y="1007530"/>
                    <a:pt x="101846" y="997616"/>
                  </a:cubicBezTo>
                  <a:cubicBezTo>
                    <a:pt x="116624" y="986532"/>
                    <a:pt x="135933" y="979735"/>
                    <a:pt x="146180" y="964365"/>
                  </a:cubicBezTo>
                  <a:cubicBezTo>
                    <a:pt x="149875" y="958823"/>
                    <a:pt x="153393" y="953160"/>
                    <a:pt x="157264" y="947740"/>
                  </a:cubicBezTo>
                  <a:cubicBezTo>
                    <a:pt x="171029" y="928469"/>
                    <a:pt x="176750" y="925332"/>
                    <a:pt x="184973" y="903405"/>
                  </a:cubicBezTo>
                  <a:cubicBezTo>
                    <a:pt x="187647" y="896274"/>
                    <a:pt x="188668" y="888627"/>
                    <a:pt x="190515" y="881238"/>
                  </a:cubicBezTo>
                  <a:cubicBezTo>
                    <a:pt x="186504" y="857176"/>
                    <a:pt x="184595" y="843514"/>
                    <a:pt x="179431" y="820278"/>
                  </a:cubicBezTo>
                  <a:cubicBezTo>
                    <a:pt x="177779" y="812843"/>
                    <a:pt x="175252" y="805605"/>
                    <a:pt x="173889" y="798111"/>
                  </a:cubicBezTo>
                  <a:cubicBezTo>
                    <a:pt x="171552" y="785259"/>
                    <a:pt x="171784" y="771920"/>
                    <a:pt x="168347" y="759318"/>
                  </a:cubicBezTo>
                  <a:cubicBezTo>
                    <a:pt x="166173" y="751348"/>
                    <a:pt x="160332" y="744821"/>
                    <a:pt x="157264" y="737151"/>
                  </a:cubicBezTo>
                  <a:cubicBezTo>
                    <a:pt x="157264" y="737150"/>
                    <a:pt x="143409" y="695587"/>
                    <a:pt x="140638" y="687274"/>
                  </a:cubicBezTo>
                  <a:lnTo>
                    <a:pt x="135097" y="670649"/>
                  </a:lnTo>
                  <a:cubicBezTo>
                    <a:pt x="133250" y="650329"/>
                    <a:pt x="135161" y="629308"/>
                    <a:pt x="129555" y="609689"/>
                  </a:cubicBezTo>
                  <a:cubicBezTo>
                    <a:pt x="127402" y="602153"/>
                    <a:pt x="118029" y="599015"/>
                    <a:pt x="112929" y="593064"/>
                  </a:cubicBezTo>
                  <a:cubicBezTo>
                    <a:pt x="106918" y="586051"/>
                    <a:pt x="101199" y="578729"/>
                    <a:pt x="96304" y="570896"/>
                  </a:cubicBezTo>
                  <a:cubicBezTo>
                    <a:pt x="91926" y="563890"/>
                    <a:pt x="90509" y="555075"/>
                    <a:pt x="85220" y="548729"/>
                  </a:cubicBezTo>
                  <a:cubicBezTo>
                    <a:pt x="80956" y="543612"/>
                    <a:pt x="74137" y="541340"/>
                    <a:pt x="68595" y="537645"/>
                  </a:cubicBezTo>
                  <a:cubicBezTo>
                    <a:pt x="66748" y="530256"/>
                    <a:pt x="64705" y="522913"/>
                    <a:pt x="63053" y="515478"/>
                  </a:cubicBezTo>
                  <a:cubicBezTo>
                    <a:pt x="61010" y="506283"/>
                    <a:pt x="59796" y="496907"/>
                    <a:pt x="57511" y="487769"/>
                  </a:cubicBezTo>
                  <a:cubicBezTo>
                    <a:pt x="56094" y="482102"/>
                    <a:pt x="53816" y="476686"/>
                    <a:pt x="51969" y="471144"/>
                  </a:cubicBezTo>
                  <a:cubicBezTo>
                    <a:pt x="47961" y="447100"/>
                    <a:pt x="46046" y="433405"/>
                    <a:pt x="40886" y="410184"/>
                  </a:cubicBezTo>
                  <a:cubicBezTo>
                    <a:pt x="39234" y="402749"/>
                    <a:pt x="38344" y="395017"/>
                    <a:pt x="35344" y="388016"/>
                  </a:cubicBezTo>
                  <a:cubicBezTo>
                    <a:pt x="32720" y="381894"/>
                    <a:pt x="27564" y="377174"/>
                    <a:pt x="24260" y="371391"/>
                  </a:cubicBezTo>
                  <a:cubicBezTo>
                    <a:pt x="20161" y="364218"/>
                    <a:pt x="16871" y="356613"/>
                    <a:pt x="13177" y="349224"/>
                  </a:cubicBezTo>
                  <a:cubicBezTo>
                    <a:pt x="15024" y="338140"/>
                    <a:pt x="18718" y="327210"/>
                    <a:pt x="18718" y="315973"/>
                  </a:cubicBezTo>
                  <a:cubicBezTo>
                    <a:pt x="18718" y="308876"/>
                    <a:pt x="9438" y="264028"/>
                    <a:pt x="7635" y="255013"/>
                  </a:cubicBezTo>
                  <a:cubicBezTo>
                    <a:pt x="1431" y="112321"/>
                    <a:pt x="-8221" y="168812"/>
                    <a:pt x="13177" y="83216"/>
                  </a:cubicBezTo>
                  <a:cubicBezTo>
                    <a:pt x="15958" y="72091"/>
                    <a:pt x="18319" y="52079"/>
                    <a:pt x="29802" y="44424"/>
                  </a:cubicBezTo>
                  <a:cubicBezTo>
                    <a:pt x="36139" y="40199"/>
                    <a:pt x="44646" y="40974"/>
                    <a:pt x="51969" y="38882"/>
                  </a:cubicBezTo>
                  <a:cubicBezTo>
                    <a:pt x="107621" y="22981"/>
                    <a:pt x="21466" y="45123"/>
                    <a:pt x="90762" y="27798"/>
                  </a:cubicBezTo>
                  <a:cubicBezTo>
                    <a:pt x="101696" y="16864"/>
                    <a:pt x="112535" y="2521"/>
                    <a:pt x="129555" y="89"/>
                  </a:cubicBezTo>
                  <a:cubicBezTo>
                    <a:pt x="135338" y="-737"/>
                    <a:pt x="140478" y="4364"/>
                    <a:pt x="146180" y="5631"/>
                  </a:cubicBezTo>
                  <a:cubicBezTo>
                    <a:pt x="157149" y="8069"/>
                    <a:pt x="168347" y="9326"/>
                    <a:pt x="179431" y="11173"/>
                  </a:cubicBezTo>
                  <a:cubicBezTo>
                    <a:pt x="184973" y="14867"/>
                    <a:pt x="190940" y="17992"/>
                    <a:pt x="196057" y="22256"/>
                  </a:cubicBezTo>
                  <a:cubicBezTo>
                    <a:pt x="202078" y="27273"/>
                    <a:pt x="206305" y="34327"/>
                    <a:pt x="212682" y="38882"/>
                  </a:cubicBezTo>
                  <a:cubicBezTo>
                    <a:pt x="224664" y="47441"/>
                    <a:pt x="237909" y="50985"/>
                    <a:pt x="251475" y="55507"/>
                  </a:cubicBezTo>
                  <a:cubicBezTo>
                    <a:pt x="258864" y="53660"/>
                    <a:pt x="266026" y="49965"/>
                    <a:pt x="273642" y="49965"/>
                  </a:cubicBezTo>
                  <a:cubicBezTo>
                    <a:pt x="279483" y="49965"/>
                    <a:pt x="284539" y="54361"/>
                    <a:pt x="290267" y="55507"/>
                  </a:cubicBezTo>
                  <a:cubicBezTo>
                    <a:pt x="293890" y="56232"/>
                    <a:pt x="279183" y="53660"/>
                    <a:pt x="295809" y="61049"/>
                  </a:cubicBezTo>
                  <a:close/>
                </a:path>
              </a:pathLst>
            </a:custGeom>
            <a:solidFill>
              <a:schemeClr val="accent2"/>
            </a:solidFill>
            <a:ln w="63500" cmpd="sng">
              <a:solidFill>
                <a:srgbClr val="014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sz="2400" b="1" dirty="0" err="1"/>
                <a:t>가능동</a:t>
              </a:r>
              <a:endParaRPr lang="en-US" altLang="ko-KR" b="1" dirty="0"/>
            </a:p>
            <a:p>
              <a:pPr algn="ctr"/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E6EC192-5788-75E0-2DDD-AC2D1B6096D5}"/>
                </a:ext>
              </a:extLst>
            </p:cNvPr>
            <p:cNvGrpSpPr/>
            <p:nvPr/>
          </p:nvGrpSpPr>
          <p:grpSpPr>
            <a:xfrm>
              <a:off x="1497448" y="1797409"/>
              <a:ext cx="4729818" cy="1283865"/>
              <a:chOff x="1422400" y="1791855"/>
              <a:chExt cx="5781964" cy="1311563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BBB2FE9-FEB2-E522-646B-C379D0FC42D1}"/>
                  </a:ext>
                </a:extLst>
              </p:cNvPr>
              <p:cNvCxnSpPr/>
              <p:nvPr/>
            </p:nvCxnSpPr>
            <p:spPr>
              <a:xfrm flipV="1">
                <a:off x="1422400" y="1791855"/>
                <a:ext cx="350982" cy="1311563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3ABCEE-9A7B-01B7-6452-31AA16BC1444}"/>
                  </a:ext>
                </a:extLst>
              </p:cNvPr>
              <p:cNvCxnSpPr/>
              <p:nvPr/>
            </p:nvCxnSpPr>
            <p:spPr>
              <a:xfrm>
                <a:off x="1773382" y="1791856"/>
                <a:ext cx="5430982" cy="0"/>
              </a:xfrm>
              <a:prstGeom prst="line">
                <a:avLst/>
              </a:prstGeom>
              <a:ln w="38100" cmpd="sng">
                <a:solidFill>
                  <a:srgbClr val="FFC0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D2F53-902F-924E-5B38-5C4DA8006488}"/>
              </a:ext>
            </a:extLst>
          </p:cNvPr>
          <p:cNvSpPr/>
          <p:nvPr/>
        </p:nvSpPr>
        <p:spPr>
          <a:xfrm>
            <a:off x="5999766" y="328293"/>
            <a:ext cx="5956732" cy="3147803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F95EFE-6BF6-34AB-5126-00D9368C18DE}"/>
              </a:ext>
            </a:extLst>
          </p:cNvPr>
          <p:cNvSpPr/>
          <p:nvPr/>
        </p:nvSpPr>
        <p:spPr>
          <a:xfrm>
            <a:off x="6292858" y="1079195"/>
            <a:ext cx="298169" cy="1917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296F9B-A9DC-CB18-ABF5-D1B3C1286B9E}"/>
              </a:ext>
            </a:extLst>
          </p:cNvPr>
          <p:cNvSpPr/>
          <p:nvPr/>
        </p:nvSpPr>
        <p:spPr>
          <a:xfrm>
            <a:off x="6973405" y="1222955"/>
            <a:ext cx="324741" cy="177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16DE1-9156-E823-21FB-D04A12F605BE}"/>
              </a:ext>
            </a:extLst>
          </p:cNvPr>
          <p:cNvSpPr/>
          <p:nvPr/>
        </p:nvSpPr>
        <p:spPr>
          <a:xfrm>
            <a:off x="7653952" y="1364452"/>
            <a:ext cx="305749" cy="1631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49F2FF5-6BCF-8D08-EBEB-698D58FD5C3A}"/>
              </a:ext>
            </a:extLst>
          </p:cNvPr>
          <p:cNvSpPr/>
          <p:nvPr/>
        </p:nvSpPr>
        <p:spPr>
          <a:xfrm>
            <a:off x="8334499" y="1542005"/>
            <a:ext cx="299698" cy="1454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6A2DF1-B68B-193B-DDBC-044F69F7E783}"/>
              </a:ext>
            </a:extLst>
          </p:cNvPr>
          <p:cNvSpPr/>
          <p:nvPr/>
        </p:nvSpPr>
        <p:spPr>
          <a:xfrm>
            <a:off x="9015045" y="1650509"/>
            <a:ext cx="293646" cy="137595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48250D-C8AA-DF20-1FA9-74DE193989A8}"/>
              </a:ext>
            </a:extLst>
          </p:cNvPr>
          <p:cNvSpPr txBox="1"/>
          <p:nvPr/>
        </p:nvSpPr>
        <p:spPr>
          <a:xfrm>
            <a:off x="6423276" y="473566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가능동</a:t>
            </a:r>
            <a:r>
              <a:rPr lang="ko-KR" altLang="en-US" dirty="0"/>
              <a:t> 인구수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CE5C52-E931-3507-9831-DBDA63611FFC}"/>
              </a:ext>
            </a:extLst>
          </p:cNvPr>
          <p:cNvSpPr txBox="1"/>
          <p:nvPr/>
        </p:nvSpPr>
        <p:spPr>
          <a:xfrm>
            <a:off x="6105544" y="3088661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FE85CA-FB14-633F-B6CD-454983AB42D2}"/>
              </a:ext>
            </a:extLst>
          </p:cNvPr>
          <p:cNvSpPr txBox="1"/>
          <p:nvPr/>
        </p:nvSpPr>
        <p:spPr>
          <a:xfrm>
            <a:off x="6795077" y="309425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791214-1521-5656-34F1-B5E6F3420972}"/>
              </a:ext>
            </a:extLst>
          </p:cNvPr>
          <p:cNvSpPr txBox="1"/>
          <p:nvPr/>
        </p:nvSpPr>
        <p:spPr>
          <a:xfrm>
            <a:off x="7484611" y="3083064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6528C-16CC-B95B-13B5-0FE8842FB150}"/>
              </a:ext>
            </a:extLst>
          </p:cNvPr>
          <p:cNvSpPr txBox="1"/>
          <p:nvPr/>
        </p:nvSpPr>
        <p:spPr>
          <a:xfrm>
            <a:off x="8174144" y="3099855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3A8910-DEF7-F208-C6F0-BCBBE8028271}"/>
              </a:ext>
            </a:extLst>
          </p:cNvPr>
          <p:cNvSpPr txBox="1"/>
          <p:nvPr/>
        </p:nvSpPr>
        <p:spPr>
          <a:xfrm>
            <a:off x="8863677" y="3077468"/>
            <a:ext cx="680375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r>
              <a:rPr lang="ko-KR" altLang="en-US" dirty="0"/>
              <a:t>년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E9A223-3D58-34D7-CAC2-3B3678FAD890}"/>
              </a:ext>
            </a:extLst>
          </p:cNvPr>
          <p:cNvSpPr txBox="1"/>
          <p:nvPr/>
        </p:nvSpPr>
        <p:spPr>
          <a:xfrm>
            <a:off x="6097289" y="77397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26,579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970AE2-6709-521F-04D0-550FE4FD879D}"/>
              </a:ext>
            </a:extLst>
          </p:cNvPr>
          <p:cNvSpPr txBox="1"/>
          <p:nvPr/>
        </p:nvSpPr>
        <p:spPr>
          <a:xfrm>
            <a:off x="6773488" y="91011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26,125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E451E-E141-C2BA-C7EF-18FD48272350}"/>
              </a:ext>
            </a:extLst>
          </p:cNvPr>
          <p:cNvSpPr txBox="1"/>
          <p:nvPr/>
        </p:nvSpPr>
        <p:spPr>
          <a:xfrm>
            <a:off x="7534822" y="1002375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25,939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595206-0D95-4103-7BD1-B6256CC167B4}"/>
              </a:ext>
            </a:extLst>
          </p:cNvPr>
          <p:cNvSpPr txBox="1"/>
          <p:nvPr/>
        </p:nvSpPr>
        <p:spPr>
          <a:xfrm>
            <a:off x="8110787" y="1139307"/>
            <a:ext cx="73913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 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Dotum" panose="020B0600000101010101" pitchFamily="50" charset="-127"/>
              </a:rPr>
              <a:t>25,098</a:t>
            </a:r>
            <a:endParaRPr lang="ko-KR" altLang="en-US" sz="1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04D621-08D9-9DE5-AC70-E133464B2E6E}"/>
              </a:ext>
            </a:extLst>
          </p:cNvPr>
          <p:cNvSpPr txBox="1"/>
          <p:nvPr/>
        </p:nvSpPr>
        <p:spPr>
          <a:xfrm>
            <a:off x="8872106" y="1284563"/>
            <a:ext cx="680375" cy="2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24,561</a:t>
            </a:r>
            <a:endParaRPr lang="ko-KR" altLang="en-US" sz="1200" dirty="0"/>
          </a:p>
        </p:txBody>
      </p:sp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BAE95044-482E-3939-9B4B-9C21E26BB323}"/>
              </a:ext>
            </a:extLst>
          </p:cNvPr>
          <p:cNvGraphicFramePr/>
          <p:nvPr/>
        </p:nvGraphicFramePr>
        <p:xfrm>
          <a:off x="9108781" y="1057542"/>
          <a:ext cx="3514026" cy="23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7B108751-6465-E17A-3AE6-EEBD35C06047}"/>
              </a:ext>
            </a:extLst>
          </p:cNvPr>
          <p:cNvSpPr txBox="1"/>
          <p:nvPr/>
        </p:nvSpPr>
        <p:spPr>
          <a:xfrm>
            <a:off x="9212293" y="485072"/>
            <a:ext cx="2566106" cy="32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월 인구 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1EBA80-8AC9-DB14-7154-517C20CAE42D}"/>
              </a:ext>
            </a:extLst>
          </p:cNvPr>
          <p:cNvSpPr/>
          <p:nvPr/>
        </p:nvSpPr>
        <p:spPr>
          <a:xfrm>
            <a:off x="4906537" y="3569694"/>
            <a:ext cx="3516494" cy="3101413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-19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DA8EA-06BC-6168-416E-364DA0A3D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99" y="3764625"/>
            <a:ext cx="3621999" cy="26083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274B4-DE3B-094D-5CBE-D9059D61834F}"/>
              </a:ext>
            </a:extLst>
          </p:cNvPr>
          <p:cNvSpPr/>
          <p:nvPr/>
        </p:nvSpPr>
        <p:spPr>
          <a:xfrm>
            <a:off x="0" y="0"/>
            <a:ext cx="12192000" cy="684684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B32C1D-072F-6DFB-9E0B-4BD550DE0468}"/>
              </a:ext>
            </a:extLst>
          </p:cNvPr>
          <p:cNvSpPr/>
          <p:nvPr/>
        </p:nvSpPr>
        <p:spPr>
          <a:xfrm>
            <a:off x="130526" y="175740"/>
            <a:ext cx="11825972" cy="650651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67BAC-75A2-8551-ECDC-FC93AA1DB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39" y="2671869"/>
            <a:ext cx="5546404" cy="4061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8601AD-E026-A3A6-7AF1-6D695CFD0B79}"/>
              </a:ext>
            </a:extLst>
          </p:cNvPr>
          <p:cNvSpPr/>
          <p:nvPr/>
        </p:nvSpPr>
        <p:spPr>
          <a:xfrm>
            <a:off x="4074239" y="4147503"/>
            <a:ext cx="5546404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97E780-BADD-4824-F407-C314A503EAF5}"/>
              </a:ext>
            </a:extLst>
          </p:cNvPr>
          <p:cNvCxnSpPr/>
          <p:nvPr/>
        </p:nvCxnSpPr>
        <p:spPr>
          <a:xfrm>
            <a:off x="9620643" y="4471639"/>
            <a:ext cx="6496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F2818-9397-FEF8-3636-3904B5A226D1}"/>
              </a:ext>
            </a:extLst>
          </p:cNvPr>
          <p:cNvSpPr txBox="1"/>
          <p:nvPr/>
        </p:nvSpPr>
        <p:spPr>
          <a:xfrm>
            <a:off x="10293115" y="4055348"/>
            <a:ext cx="1508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결측치</a:t>
            </a:r>
            <a:r>
              <a:rPr lang="ko-KR" alt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87BFD5-0D02-FE0A-6ABE-8DC198F3AF13}"/>
              </a:ext>
            </a:extLst>
          </p:cNvPr>
          <p:cNvSpPr/>
          <p:nvPr/>
        </p:nvSpPr>
        <p:spPr>
          <a:xfrm rot="16200000">
            <a:off x="-2034812" y="2826567"/>
            <a:ext cx="5865437" cy="712125"/>
          </a:xfrm>
          <a:prstGeom prst="rect">
            <a:avLst/>
          </a:prstGeom>
          <a:noFill/>
          <a:ln w="57150">
            <a:solidFill>
              <a:srgbClr val="FF0F0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0DF3DC-92D7-B2B0-24A8-3ACE6419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54343-0B7F-4162-89CA-6B142642C1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6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1397</Words>
  <Application>Microsoft Office PowerPoint</Application>
  <PresentationFormat>와이드스크린</PresentationFormat>
  <Paragraphs>591</Paragraphs>
  <Slides>45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Söhne</vt:lpstr>
      <vt:lpstr>맑은 고딕</vt:lpstr>
      <vt:lpstr>맑은고딕</vt:lpstr>
      <vt:lpstr>Arial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민성</dc:creator>
  <cp:lastModifiedBy>최 민성</cp:lastModifiedBy>
  <cp:revision>17</cp:revision>
  <dcterms:created xsi:type="dcterms:W3CDTF">2023-08-09T06:36:01Z</dcterms:created>
  <dcterms:modified xsi:type="dcterms:W3CDTF">2023-08-18T03:52:29Z</dcterms:modified>
</cp:coreProperties>
</file>